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48" r:id="rId2"/>
    <p:sldMasterId id="2147483670" r:id="rId3"/>
    <p:sldMasterId id="2147483685" r:id="rId4"/>
    <p:sldMasterId id="2147483697" r:id="rId5"/>
    <p:sldMasterId id="2147483708" r:id="rId6"/>
    <p:sldMasterId id="2147483723" r:id="rId7"/>
    <p:sldMasterId id="2147483742" r:id="rId8"/>
    <p:sldMasterId id="2147483768" r:id="rId9"/>
    <p:sldMasterId id="2147483787" r:id="rId10"/>
    <p:sldMasterId id="2147483798" r:id="rId11"/>
  </p:sldMasterIdLst>
  <p:notesMasterIdLst>
    <p:notesMasterId r:id="rId45"/>
  </p:notesMasterIdLst>
  <p:sldIdLst>
    <p:sldId id="483" r:id="rId12"/>
    <p:sldId id="1503" r:id="rId13"/>
    <p:sldId id="2107" r:id="rId14"/>
    <p:sldId id="2008" r:id="rId15"/>
    <p:sldId id="2076137680" r:id="rId16"/>
    <p:sldId id="267" r:id="rId17"/>
    <p:sldId id="1966" r:id="rId18"/>
    <p:sldId id="2122" r:id="rId19"/>
    <p:sldId id="2039" r:id="rId20"/>
    <p:sldId id="2127" r:id="rId21"/>
    <p:sldId id="2038" r:id="rId22"/>
    <p:sldId id="2108" r:id="rId23"/>
    <p:sldId id="2109" r:id="rId24"/>
    <p:sldId id="1498" r:id="rId25"/>
    <p:sldId id="1499" r:id="rId26"/>
    <p:sldId id="1500" r:id="rId27"/>
    <p:sldId id="1501" r:id="rId28"/>
    <p:sldId id="258" r:id="rId29"/>
    <p:sldId id="1502" r:id="rId30"/>
    <p:sldId id="1504" r:id="rId31"/>
    <p:sldId id="299" r:id="rId32"/>
    <p:sldId id="300" r:id="rId33"/>
    <p:sldId id="261" r:id="rId34"/>
    <p:sldId id="320" r:id="rId35"/>
    <p:sldId id="1505" r:id="rId36"/>
    <p:sldId id="2096" r:id="rId37"/>
    <p:sldId id="2099" r:id="rId38"/>
    <p:sldId id="2100" r:id="rId39"/>
    <p:sldId id="2101" r:id="rId40"/>
    <p:sldId id="1667" r:id="rId41"/>
    <p:sldId id="2106" r:id="rId42"/>
    <p:sldId id="2110" r:id="rId43"/>
    <p:sldId id="5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E2FF"/>
    <a:srgbClr val="68B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EA45BC-875E-4D94-B2B1-A505465FEDA2}" v="11" dt="2024-04-16T13:00:00.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9" autoAdjust="0"/>
    <p:restoredTop sz="94660"/>
  </p:normalViewPr>
  <p:slideViewPr>
    <p:cSldViewPr snapToGrid="0">
      <p:cViewPr varScale="1">
        <p:scale>
          <a:sx n="125" d="100"/>
          <a:sy n="125" d="100"/>
        </p:scale>
        <p:origin x="9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j Mahecic" userId="07c0d535-2aad-4c52-980c-8199a347e760" providerId="ADAL" clId="{AFEA45BC-875E-4D94-B2B1-A505465FEDA2}"/>
    <pc:docChg chg="undo custSel addSld delSld modSld addMainMaster">
      <pc:chgData name="Andrej Mahecic" userId="07c0d535-2aad-4c52-980c-8199a347e760" providerId="ADAL" clId="{AFEA45BC-875E-4D94-B2B1-A505465FEDA2}" dt="2024-04-16T12:53:21.485" v="304" actId="1076"/>
      <pc:docMkLst>
        <pc:docMk/>
      </pc:docMkLst>
      <pc:sldChg chg="modSp mod">
        <pc:chgData name="Andrej Mahecic" userId="07c0d535-2aad-4c52-980c-8199a347e760" providerId="ADAL" clId="{AFEA45BC-875E-4D94-B2B1-A505465FEDA2}" dt="2024-04-16T12:53:21.485" v="304" actId="1076"/>
        <pc:sldMkLst>
          <pc:docMk/>
          <pc:sldMk cId="413458209" sldId="483"/>
        </pc:sldMkLst>
        <pc:spChg chg="mod">
          <ac:chgData name="Andrej Mahecic" userId="07c0d535-2aad-4c52-980c-8199a347e760" providerId="ADAL" clId="{AFEA45BC-875E-4D94-B2B1-A505465FEDA2}" dt="2024-04-16T12:53:21.485" v="304" actId="1076"/>
          <ac:spMkLst>
            <pc:docMk/>
            <pc:sldMk cId="413458209" sldId="483"/>
            <ac:spMk id="2" creationId="{5BAEBA49-65C4-40B5-0675-3BE4A28420ED}"/>
          </ac:spMkLst>
        </pc:spChg>
        <pc:spChg chg="mod">
          <ac:chgData name="Andrej Mahecic" userId="07c0d535-2aad-4c52-980c-8199a347e760" providerId="ADAL" clId="{AFEA45BC-875E-4D94-B2B1-A505465FEDA2}" dt="2024-04-16T12:52:47.561" v="300" actId="1076"/>
          <ac:spMkLst>
            <pc:docMk/>
            <pc:sldMk cId="413458209" sldId="483"/>
            <ac:spMk id="4" creationId="{6234E7A9-7488-10E7-A3CE-AEA61290EE25}"/>
          </ac:spMkLst>
        </pc:spChg>
        <pc:spChg chg="mod">
          <ac:chgData name="Andrej Mahecic" userId="07c0d535-2aad-4c52-980c-8199a347e760" providerId="ADAL" clId="{AFEA45BC-875E-4D94-B2B1-A505465FEDA2}" dt="2024-04-16T12:53:13.599" v="303" actId="1076"/>
          <ac:spMkLst>
            <pc:docMk/>
            <pc:sldMk cId="413458209" sldId="483"/>
            <ac:spMk id="12" creationId="{4E3C90F8-EFD4-684F-AB94-3187647F45C6}"/>
          </ac:spMkLst>
        </pc:spChg>
      </pc:sldChg>
      <pc:sldChg chg="addSp delSp modSp new del mod modClrScheme chgLayout">
        <pc:chgData name="Andrej Mahecic" userId="07c0d535-2aad-4c52-980c-8199a347e760" providerId="ADAL" clId="{AFEA45BC-875E-4D94-B2B1-A505465FEDA2}" dt="2024-04-16T11:13:25.611" v="4" actId="47"/>
        <pc:sldMkLst>
          <pc:docMk/>
          <pc:sldMk cId="674530427" sldId="1503"/>
        </pc:sldMkLst>
        <pc:spChg chg="del">
          <ac:chgData name="Andrej Mahecic" userId="07c0d535-2aad-4c52-980c-8199a347e760" providerId="ADAL" clId="{AFEA45BC-875E-4D94-B2B1-A505465FEDA2}" dt="2024-04-16T11:12:28.885" v="1" actId="700"/>
          <ac:spMkLst>
            <pc:docMk/>
            <pc:sldMk cId="674530427" sldId="1503"/>
            <ac:spMk id="2" creationId="{2A821539-F8FB-E23D-B8BA-E42210B219CF}"/>
          </ac:spMkLst>
        </pc:spChg>
        <pc:spChg chg="del">
          <ac:chgData name="Andrej Mahecic" userId="07c0d535-2aad-4c52-980c-8199a347e760" providerId="ADAL" clId="{AFEA45BC-875E-4D94-B2B1-A505465FEDA2}" dt="2024-04-16T11:12:28.885" v="1" actId="700"/>
          <ac:spMkLst>
            <pc:docMk/>
            <pc:sldMk cId="674530427" sldId="1503"/>
            <ac:spMk id="3" creationId="{A879FE4E-63D1-26C1-BA66-197F7D8CDD69}"/>
          </ac:spMkLst>
        </pc:spChg>
        <pc:spChg chg="del">
          <ac:chgData name="Andrej Mahecic" userId="07c0d535-2aad-4c52-980c-8199a347e760" providerId="ADAL" clId="{AFEA45BC-875E-4D94-B2B1-A505465FEDA2}" dt="2024-04-16T11:12:28.885" v="1" actId="700"/>
          <ac:spMkLst>
            <pc:docMk/>
            <pc:sldMk cId="674530427" sldId="1503"/>
            <ac:spMk id="4" creationId="{0907EB06-6AB2-A91B-AA98-1BF2EF2B710C}"/>
          </ac:spMkLst>
        </pc:spChg>
        <pc:spChg chg="del">
          <ac:chgData name="Andrej Mahecic" userId="07c0d535-2aad-4c52-980c-8199a347e760" providerId="ADAL" clId="{AFEA45BC-875E-4D94-B2B1-A505465FEDA2}" dt="2024-04-16T11:12:28.885" v="1" actId="700"/>
          <ac:spMkLst>
            <pc:docMk/>
            <pc:sldMk cId="674530427" sldId="1503"/>
            <ac:spMk id="5" creationId="{C75DCFF8-E3F0-0C83-13CD-D8CB15775428}"/>
          </ac:spMkLst>
        </pc:spChg>
        <pc:spChg chg="del">
          <ac:chgData name="Andrej Mahecic" userId="07c0d535-2aad-4c52-980c-8199a347e760" providerId="ADAL" clId="{AFEA45BC-875E-4D94-B2B1-A505465FEDA2}" dt="2024-04-16T11:12:28.885" v="1" actId="700"/>
          <ac:spMkLst>
            <pc:docMk/>
            <pc:sldMk cId="674530427" sldId="1503"/>
            <ac:spMk id="6" creationId="{71885A53-06C5-1313-DD98-4989EF48F65C}"/>
          </ac:spMkLst>
        </pc:spChg>
        <pc:spChg chg="add del mod">
          <ac:chgData name="Andrej Mahecic" userId="07c0d535-2aad-4c52-980c-8199a347e760" providerId="ADAL" clId="{AFEA45BC-875E-4D94-B2B1-A505465FEDA2}" dt="2024-04-16T11:12:31.260" v="2" actId="478"/>
          <ac:spMkLst>
            <pc:docMk/>
            <pc:sldMk cId="674530427" sldId="1503"/>
            <ac:spMk id="7" creationId="{22A4AE92-C4C8-5BFD-D0BF-6ABA5027CBFB}"/>
          </ac:spMkLst>
        </pc:spChg>
      </pc:sldChg>
      <pc:sldChg chg="modSp add mod">
        <pc:chgData name="Andrej Mahecic" userId="07c0d535-2aad-4c52-980c-8199a347e760" providerId="ADAL" clId="{AFEA45BC-875E-4D94-B2B1-A505465FEDA2}" dt="2024-04-16T11:18:23.689" v="95" actId="1076"/>
        <pc:sldMkLst>
          <pc:docMk/>
          <pc:sldMk cId="3599017137" sldId="1503"/>
        </pc:sldMkLst>
        <pc:spChg chg="mod">
          <ac:chgData name="Andrej Mahecic" userId="07c0d535-2aad-4c52-980c-8199a347e760" providerId="ADAL" clId="{AFEA45BC-875E-4D94-B2B1-A505465FEDA2}" dt="2024-04-16T11:18:23.689" v="95" actId="1076"/>
          <ac:spMkLst>
            <pc:docMk/>
            <pc:sldMk cId="3599017137" sldId="1503"/>
            <ac:spMk id="2" creationId="{7B6C79A8-D32A-159D-4B75-8F82230FFC82}"/>
          </ac:spMkLst>
        </pc:spChg>
      </pc:sldChg>
      <pc:sldChg chg="modSp mod">
        <pc:chgData name="Andrej Mahecic" userId="07c0d535-2aad-4c52-980c-8199a347e760" providerId="ADAL" clId="{AFEA45BC-875E-4D94-B2B1-A505465FEDA2}" dt="2024-04-16T11:23:11.527" v="125" actId="1076"/>
        <pc:sldMkLst>
          <pc:docMk/>
          <pc:sldMk cId="1194507914" sldId="1504"/>
        </pc:sldMkLst>
        <pc:spChg chg="mod">
          <ac:chgData name="Andrej Mahecic" userId="07c0d535-2aad-4c52-980c-8199a347e760" providerId="ADAL" clId="{AFEA45BC-875E-4D94-B2B1-A505465FEDA2}" dt="2024-04-16T11:23:11.527" v="125" actId="1076"/>
          <ac:spMkLst>
            <pc:docMk/>
            <pc:sldMk cId="1194507914" sldId="1504"/>
            <ac:spMk id="2" creationId="{7B6C79A8-D32A-159D-4B75-8F82230FFC82}"/>
          </ac:spMkLst>
        </pc:spChg>
      </pc:sldChg>
      <pc:sldChg chg="modSp mod">
        <pc:chgData name="Andrej Mahecic" userId="07c0d535-2aad-4c52-980c-8199a347e760" providerId="ADAL" clId="{AFEA45BC-875E-4D94-B2B1-A505465FEDA2}" dt="2024-04-16T11:24:54.196" v="133" actId="1076"/>
        <pc:sldMkLst>
          <pc:docMk/>
          <pc:sldMk cId="3319104086" sldId="1505"/>
        </pc:sldMkLst>
        <pc:spChg chg="mod">
          <ac:chgData name="Andrej Mahecic" userId="07c0d535-2aad-4c52-980c-8199a347e760" providerId="ADAL" clId="{AFEA45BC-875E-4D94-B2B1-A505465FEDA2}" dt="2024-04-16T11:24:54.196" v="133" actId="1076"/>
          <ac:spMkLst>
            <pc:docMk/>
            <pc:sldMk cId="3319104086" sldId="1505"/>
            <ac:spMk id="2" creationId="{7B6C79A8-D32A-159D-4B75-8F82230FFC82}"/>
          </ac:spMkLst>
        </pc:spChg>
      </pc:sldChg>
      <pc:sldChg chg="modSp mod">
        <pc:chgData name="Andrej Mahecic" userId="07c0d535-2aad-4c52-980c-8199a347e760" providerId="ADAL" clId="{AFEA45BC-875E-4D94-B2B1-A505465FEDA2}" dt="2024-04-16T11:19:45.646" v="102" actId="1076"/>
        <pc:sldMkLst>
          <pc:docMk/>
          <pc:sldMk cId="3645098073" sldId="2107"/>
        </pc:sldMkLst>
        <pc:spChg chg="mod">
          <ac:chgData name="Andrej Mahecic" userId="07c0d535-2aad-4c52-980c-8199a347e760" providerId="ADAL" clId="{AFEA45BC-875E-4D94-B2B1-A505465FEDA2}" dt="2024-04-16T11:19:45.646" v="102" actId="1076"/>
          <ac:spMkLst>
            <pc:docMk/>
            <pc:sldMk cId="3645098073" sldId="2107"/>
            <ac:spMk id="2" creationId="{7B6C79A8-D32A-159D-4B75-8F82230FFC82}"/>
          </ac:spMkLst>
        </pc:spChg>
      </pc:sldChg>
      <pc:sldChg chg="modSp mod">
        <pc:chgData name="Andrej Mahecic" userId="07c0d535-2aad-4c52-980c-8199a347e760" providerId="ADAL" clId="{AFEA45BC-875E-4D94-B2B1-A505465FEDA2}" dt="2024-04-16T11:27:13.259" v="142" actId="1076"/>
        <pc:sldMkLst>
          <pc:docMk/>
          <pc:sldMk cId="3235723120" sldId="2108"/>
        </pc:sldMkLst>
        <pc:spChg chg="mod">
          <ac:chgData name="Andrej Mahecic" userId="07c0d535-2aad-4c52-980c-8199a347e760" providerId="ADAL" clId="{AFEA45BC-875E-4D94-B2B1-A505465FEDA2}" dt="2024-04-16T11:27:13.259" v="142" actId="1076"/>
          <ac:spMkLst>
            <pc:docMk/>
            <pc:sldMk cId="3235723120" sldId="2108"/>
            <ac:spMk id="2" creationId="{7B6C79A8-D32A-159D-4B75-8F82230FFC82}"/>
          </ac:spMkLst>
        </pc:spChg>
      </pc:sldChg>
      <pc:sldChg chg="modSp mod">
        <pc:chgData name="Andrej Mahecic" userId="07c0d535-2aad-4c52-980c-8199a347e760" providerId="ADAL" clId="{AFEA45BC-875E-4D94-B2B1-A505465FEDA2}" dt="2024-04-16T11:27:22.929" v="143" actId="1076"/>
        <pc:sldMkLst>
          <pc:docMk/>
          <pc:sldMk cId="1624770211" sldId="2109"/>
        </pc:sldMkLst>
        <pc:spChg chg="mod">
          <ac:chgData name="Andrej Mahecic" userId="07c0d535-2aad-4c52-980c-8199a347e760" providerId="ADAL" clId="{AFEA45BC-875E-4D94-B2B1-A505465FEDA2}" dt="2024-04-16T11:27:22.929" v="143" actId="1076"/>
          <ac:spMkLst>
            <pc:docMk/>
            <pc:sldMk cId="1624770211" sldId="2109"/>
            <ac:spMk id="2" creationId="{7B6C79A8-D32A-159D-4B75-8F82230FFC82}"/>
          </ac:spMkLst>
        </pc:spChg>
      </pc:sldChg>
      <pc:sldChg chg="modSp mod">
        <pc:chgData name="Andrej Mahecic" userId="07c0d535-2aad-4c52-980c-8199a347e760" providerId="ADAL" clId="{AFEA45BC-875E-4D94-B2B1-A505465FEDA2}" dt="2024-04-16T11:26:36.029" v="141" actId="1076"/>
        <pc:sldMkLst>
          <pc:docMk/>
          <pc:sldMk cId="1277481177" sldId="2110"/>
        </pc:sldMkLst>
        <pc:spChg chg="mod">
          <ac:chgData name="Andrej Mahecic" userId="07c0d535-2aad-4c52-980c-8199a347e760" providerId="ADAL" clId="{AFEA45BC-875E-4D94-B2B1-A505465FEDA2}" dt="2024-04-16T11:26:36.029" v="141" actId="1076"/>
          <ac:spMkLst>
            <pc:docMk/>
            <pc:sldMk cId="1277481177" sldId="2110"/>
            <ac:spMk id="2" creationId="{7B6C79A8-D32A-159D-4B75-8F82230FFC82}"/>
          </ac:spMkLst>
        </pc:spChg>
      </pc:sldChg>
      <pc:sldMasterChg chg="add addSldLayout">
        <pc:chgData name="Andrej Mahecic" userId="07c0d535-2aad-4c52-980c-8199a347e760" providerId="ADAL" clId="{AFEA45BC-875E-4D94-B2B1-A505465FEDA2}" dt="2024-04-16T11:14:07.362" v="5" actId="27028"/>
        <pc:sldMasterMkLst>
          <pc:docMk/>
          <pc:sldMasterMk cId="1104463884" sldId="2147483648"/>
        </pc:sldMasterMkLst>
        <pc:sldLayoutChg chg="add">
          <pc:chgData name="Andrej Mahecic" userId="07c0d535-2aad-4c52-980c-8199a347e760" providerId="ADAL" clId="{AFEA45BC-875E-4D94-B2B1-A505465FEDA2}" dt="2024-04-16T11:14:07.362" v="5" actId="27028"/>
          <pc:sldLayoutMkLst>
            <pc:docMk/>
            <pc:sldMasterMk cId="1104463884" sldId="2147483648"/>
            <pc:sldLayoutMk cId="415053489"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8C8AB-A5E7-4F71-BC00-19B0F40BA8A2}"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75525-7AAA-43BA-8C2E-48379459CD88}" type="slidenum">
              <a:rPr lang="en-US" smtClean="0"/>
              <a:t>‹#›</a:t>
            </a:fld>
            <a:endParaRPr lang="en-US"/>
          </a:p>
        </p:txBody>
      </p:sp>
    </p:spTree>
    <p:extLst>
      <p:ext uri="{BB962C8B-B14F-4D97-AF65-F5344CB8AC3E}">
        <p14:creationId xmlns:p14="http://schemas.microsoft.com/office/powerpoint/2010/main" val="220110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fb2f023d2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11fb2f023d2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sz="1900" b="1"/>
              <a:t>Thank you. Before I start, I’d like to take this opportunity to thank the authors who volunteered countless hours to work on this report, often under difficult circumstances due to the pandemic. </a:t>
            </a:r>
            <a:endParaRPr sz="1900" b="1"/>
          </a:p>
          <a:p>
            <a:pPr marL="0" lvl="0" indent="0" algn="l" rtl="0">
              <a:spcBef>
                <a:spcPts val="0"/>
              </a:spcBef>
              <a:spcAft>
                <a:spcPts val="0"/>
              </a:spcAft>
              <a:buClr>
                <a:schemeClr val="dk1"/>
              </a:buClr>
              <a:buFont typeface="Arial"/>
              <a:buNone/>
            </a:pPr>
            <a:endParaRPr sz="1900" b="1"/>
          </a:p>
          <a:p>
            <a:pPr marL="0" lvl="0" indent="0" algn="l" rtl="0">
              <a:spcBef>
                <a:spcPts val="0"/>
              </a:spcBef>
              <a:spcAft>
                <a:spcPts val="0"/>
              </a:spcAft>
              <a:buClr>
                <a:schemeClr val="dk1"/>
              </a:buClr>
              <a:buFont typeface="Arial"/>
              <a:buNone/>
            </a:pPr>
            <a:r>
              <a:rPr lang="en-GB" sz="1900" b="1"/>
              <a:t>I would also like to thank my fellow Co-Chair, Priyadarshi Shukla, who is unable to be here today. We have worked side-by-side for five years to guide the work on this report. </a:t>
            </a:r>
            <a:endParaRPr sz="1900" b="1"/>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[SWITCH TO SLIDES]</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a:t>In his place, I am joined by two of the Working Group III Vice-Chairs, Diana Urge-Vorsatz and Ramon Pichs Madruga.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Together, w</a:t>
            </a:r>
            <a:r>
              <a:rPr lang="en-GB" sz="1900" i="0"/>
              <a:t>e are pleased to present the findings of this Working Group III assessment of the mitigation of climate change. </a:t>
            </a:r>
            <a:endParaRPr sz="1900" i="0"/>
          </a:p>
          <a:p>
            <a:pPr marL="0" lvl="0" indent="0" algn="l" rtl="0">
              <a:spcBef>
                <a:spcPts val="0"/>
              </a:spcBef>
              <a:spcAft>
                <a:spcPts val="0"/>
              </a:spcAft>
              <a:buNone/>
            </a:pPr>
            <a:endParaRPr sz="1900"/>
          </a:p>
          <a:p>
            <a:pPr marL="0" lvl="0" indent="0" algn="l" rtl="0">
              <a:spcBef>
                <a:spcPts val="0"/>
              </a:spcBef>
              <a:spcAft>
                <a:spcPts val="0"/>
              </a:spcAft>
              <a:buNone/>
            </a:pPr>
            <a:r>
              <a:rPr lang="en-GB" sz="1900"/>
              <a:t>[NEXT SLIDE]</a:t>
            </a:r>
            <a:endParaRPr sz="1900"/>
          </a:p>
        </p:txBody>
      </p:sp>
      <p:sp>
        <p:nvSpPr>
          <p:cNvPr id="104" name="Google Shape;104;g11fb2f023d2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609106-BC9D-4634-A2CE-D27DB0C40BD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092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0574C-BB80-4F27-9F85-F94496FB166E}"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12913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7F71D-51D5-4DF2-A69C-19EFFEAC741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111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B8667-0B80-CA4A-A6FF-1567BD1F6A2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53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f953c4efd_3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1f953c4efd_3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t>[SWITCH TO CAMERA]</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[pause]</a:t>
            </a:r>
            <a:endParaRPr sz="1900"/>
          </a:p>
          <a:p>
            <a:pPr marL="0" lvl="0" indent="0" algn="l" rtl="0">
              <a:spcBef>
                <a:spcPts val="0"/>
              </a:spcBef>
              <a:spcAft>
                <a:spcPts val="0"/>
              </a:spcAft>
              <a:buClr>
                <a:schemeClr val="dk1"/>
              </a:buClr>
              <a:buFont typeface="Arial"/>
              <a:buNone/>
            </a:pPr>
            <a:endParaRPr sz="1900"/>
          </a:p>
          <a:p>
            <a:pPr marL="0" lvl="0" indent="0" algn="l" rtl="0">
              <a:spcBef>
                <a:spcPts val="0"/>
              </a:spcBef>
              <a:spcAft>
                <a:spcPts val="0"/>
              </a:spcAft>
              <a:buClr>
                <a:schemeClr val="dk1"/>
              </a:buClr>
              <a:buFont typeface="Arial"/>
              <a:buNone/>
            </a:pPr>
            <a:r>
              <a:rPr lang="en-GB" sz="1900" b="1"/>
              <a:t>Thank you Jim. I am Diana Urge-Vorsatz, one of the Vice-Chairs of Working Group III. What I would like to do now is to take you through the options that are available in each sector to combat climate change. </a:t>
            </a:r>
            <a:endParaRPr sz="1900" b="1"/>
          </a:p>
          <a:p>
            <a:pPr marL="0" lvl="0" indent="0" algn="l" rtl="0">
              <a:spcBef>
                <a:spcPts val="0"/>
              </a:spcBef>
              <a:spcAft>
                <a:spcPts val="0"/>
              </a:spcAft>
              <a:buNone/>
            </a:pPr>
            <a:endParaRPr sz="1900"/>
          </a:p>
          <a:p>
            <a:pPr marL="0" lvl="0" indent="0" algn="l" rtl="0">
              <a:spcBef>
                <a:spcPts val="0"/>
              </a:spcBef>
              <a:spcAft>
                <a:spcPts val="0"/>
              </a:spcAft>
              <a:buNone/>
            </a:pPr>
            <a:r>
              <a:rPr lang="en-GB" sz="1900"/>
              <a:t>[SWITCH TO SLIDES]</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In </a:t>
            </a:r>
            <a:r>
              <a:rPr lang="en-GB" sz="1900" b="0" cap="none"/>
              <a:t>every sector there are options available now that can at least </a:t>
            </a:r>
            <a:r>
              <a:rPr lang="en-GB" sz="1900" cap="none"/>
              <a:t>halve </a:t>
            </a:r>
            <a:r>
              <a:rPr lang="en-GB" sz="1900" b="0" cap="none"/>
              <a:t>emissions by 2030 and keep open the possibility of limiting warming to 1.5</a:t>
            </a:r>
            <a:r>
              <a:rPr lang="en-GB" sz="1900" b="0"/>
              <a:t>°C.</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Let’s work through these.</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285" name="Google Shape;285;g11f953c4efd_3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64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900"/>
              <a:t>In the next 20 minutes we will set out our key findings, showing where we are in terms of greenhouse gas emissions, where we are headed, and what action we can take to limit global warming.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[CLICK]</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GB" sz="1900"/>
              <a:t>The reality is that greenhouse gas emissions, which are causing global warming, are at their highest levels in human history.</a:t>
            </a:r>
            <a:endParaRPr sz="1900"/>
          </a:p>
          <a:p>
            <a:pPr marL="0" lvl="0" indent="0" algn="l" rtl="0">
              <a:spcBef>
                <a:spcPts val="0"/>
              </a:spcBef>
              <a:spcAft>
                <a:spcPts val="0"/>
              </a:spcAft>
              <a:buNone/>
            </a:pPr>
            <a:endParaRPr sz="1900"/>
          </a:p>
          <a:p>
            <a:pPr marL="0" lvl="0" indent="0" algn="l" rtl="0">
              <a:spcBef>
                <a:spcPts val="0"/>
              </a:spcBef>
              <a:spcAft>
                <a:spcPts val="0"/>
              </a:spcAft>
              <a:buClr>
                <a:schemeClr val="dk1"/>
              </a:buClr>
              <a:buFont typeface="Arial"/>
              <a:buNone/>
            </a:pPr>
            <a:r>
              <a:rPr lang="en-GB" sz="1900"/>
              <a:t>[NEXT SLIDE]</a:t>
            </a:r>
            <a:endParaRPr sz="1900"/>
          </a:p>
        </p:txBody>
      </p:sp>
      <p:sp>
        <p:nvSpPr>
          <p:cNvPr id="154" name="Google Shape;1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fb2f0268a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11fb2f0268a_2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endParaRPr sz="1900" dirty="0"/>
          </a:p>
        </p:txBody>
      </p:sp>
      <p:sp>
        <p:nvSpPr>
          <p:cNvPr id="568" name="Google Shape;568;g11fb2f0268a_2_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95D14-958B-014D-9A8C-8977B74F8E2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22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09106-BC9D-4634-A2CE-D27DB0C40B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49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09106-BC9D-4634-A2CE-D27DB0C40B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65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226086e902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226086e902_1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226086e902_1_1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df438c6be6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df438c6be6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1df438c6be6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3" Type="http://schemas.openxmlformats.org/officeDocument/2006/relationships/image" Target="../media/image42.svg"/><Relationship Id="rId18" Type="http://schemas.openxmlformats.org/officeDocument/2006/relationships/image" Target="../media/image39.png"/><Relationship Id="rId26" Type="http://schemas.openxmlformats.org/officeDocument/2006/relationships/image" Target="../media/image43.png"/><Relationship Id="rId39" Type="http://schemas.openxmlformats.org/officeDocument/2006/relationships/image" Target="../media/image68.svg"/><Relationship Id="rId21" Type="http://schemas.openxmlformats.org/officeDocument/2006/relationships/image" Target="../media/image50.svg"/><Relationship Id="rId34" Type="http://schemas.openxmlformats.org/officeDocument/2006/relationships/image" Target="../media/image47.png"/><Relationship Id="rId42" Type="http://schemas.openxmlformats.org/officeDocument/2006/relationships/image" Target="../media/image51.png"/><Relationship Id="rId47" Type="http://schemas.openxmlformats.org/officeDocument/2006/relationships/image" Target="../media/image76.svg"/><Relationship Id="rId50" Type="http://schemas.openxmlformats.org/officeDocument/2006/relationships/image" Target="../media/image55.png"/><Relationship Id="rId55" Type="http://schemas.openxmlformats.org/officeDocument/2006/relationships/image" Target="../media/image84.svg"/><Relationship Id="rId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58.svg"/><Relationship Id="rId41" Type="http://schemas.openxmlformats.org/officeDocument/2006/relationships/image" Target="../media/image70.svg"/><Relationship Id="rId54"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40.svg"/><Relationship Id="rId24" Type="http://schemas.openxmlformats.org/officeDocument/2006/relationships/image" Target="../media/image42.png"/><Relationship Id="rId32" Type="http://schemas.openxmlformats.org/officeDocument/2006/relationships/image" Target="../media/image46.png"/><Relationship Id="rId37" Type="http://schemas.openxmlformats.org/officeDocument/2006/relationships/image" Target="../media/image66.svg"/><Relationship Id="rId40" Type="http://schemas.openxmlformats.org/officeDocument/2006/relationships/image" Target="../media/image50.png"/><Relationship Id="rId45" Type="http://schemas.openxmlformats.org/officeDocument/2006/relationships/image" Target="../media/image74.svg"/><Relationship Id="rId53" Type="http://schemas.openxmlformats.org/officeDocument/2006/relationships/image" Target="../media/image82.svg"/><Relationship Id="rId58" Type="http://schemas.openxmlformats.org/officeDocument/2006/relationships/image" Target="../media/image5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44.png"/><Relationship Id="rId36" Type="http://schemas.openxmlformats.org/officeDocument/2006/relationships/image" Target="../media/image48.png"/><Relationship Id="rId49" Type="http://schemas.openxmlformats.org/officeDocument/2006/relationships/image" Target="../media/image78.svg"/><Relationship Id="rId57" Type="http://schemas.openxmlformats.org/officeDocument/2006/relationships/image" Target="../media/image86.svg"/><Relationship Id="rId61" Type="http://schemas.openxmlformats.org/officeDocument/2006/relationships/image" Target="../media/image90.svg"/><Relationship Id="rId10" Type="http://schemas.openxmlformats.org/officeDocument/2006/relationships/image" Target="../media/image35.png"/><Relationship Id="rId19" Type="http://schemas.openxmlformats.org/officeDocument/2006/relationships/image" Target="../media/image48.svg"/><Relationship Id="rId31" Type="http://schemas.openxmlformats.org/officeDocument/2006/relationships/image" Target="../media/image60.svg"/><Relationship Id="rId44" Type="http://schemas.openxmlformats.org/officeDocument/2006/relationships/image" Target="../media/image52.png"/><Relationship Id="rId52" Type="http://schemas.openxmlformats.org/officeDocument/2006/relationships/image" Target="../media/image56.png"/><Relationship Id="rId60" Type="http://schemas.openxmlformats.org/officeDocument/2006/relationships/image" Target="../media/image60.png"/><Relationship Id="rId4" Type="http://schemas.openxmlformats.org/officeDocument/2006/relationships/image" Target="../media/image32.png"/><Relationship Id="rId9" Type="http://schemas.openxmlformats.org/officeDocument/2006/relationships/image" Target="../media/image38.svg"/><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image" Target="../media/image56.svg"/><Relationship Id="rId30" Type="http://schemas.openxmlformats.org/officeDocument/2006/relationships/image" Target="../media/image45.png"/><Relationship Id="rId35" Type="http://schemas.openxmlformats.org/officeDocument/2006/relationships/image" Target="../media/image64.svg"/><Relationship Id="rId43" Type="http://schemas.openxmlformats.org/officeDocument/2006/relationships/image" Target="../media/image72.svg"/><Relationship Id="rId48" Type="http://schemas.openxmlformats.org/officeDocument/2006/relationships/image" Target="../media/image54.png"/><Relationship Id="rId56" Type="http://schemas.openxmlformats.org/officeDocument/2006/relationships/image" Target="../media/image58.png"/><Relationship Id="rId8" Type="http://schemas.openxmlformats.org/officeDocument/2006/relationships/image" Target="../media/image34.png"/><Relationship Id="rId51" Type="http://schemas.openxmlformats.org/officeDocument/2006/relationships/image" Target="../media/image80.svg"/><Relationship Id="rId3" Type="http://schemas.openxmlformats.org/officeDocument/2006/relationships/image" Target="../media/image32.svg"/><Relationship Id="rId12" Type="http://schemas.openxmlformats.org/officeDocument/2006/relationships/image" Target="../media/image36.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49.png"/><Relationship Id="rId46" Type="http://schemas.openxmlformats.org/officeDocument/2006/relationships/image" Target="../media/image53.png"/><Relationship Id="rId59" Type="http://schemas.openxmlformats.org/officeDocument/2006/relationships/image" Target="../media/image88.sv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2.svg"/><Relationship Id="rId18" Type="http://schemas.openxmlformats.org/officeDocument/2006/relationships/image" Target="../media/image69.png"/><Relationship Id="rId26" Type="http://schemas.openxmlformats.org/officeDocument/2006/relationships/image" Target="../media/image73.png"/><Relationship Id="rId39" Type="http://schemas.openxmlformats.org/officeDocument/2006/relationships/image" Target="../media/image128.svg"/><Relationship Id="rId3" Type="http://schemas.openxmlformats.org/officeDocument/2006/relationships/image" Target="../media/image92.svg"/><Relationship Id="rId21" Type="http://schemas.openxmlformats.org/officeDocument/2006/relationships/image" Target="../media/image110.svg"/><Relationship Id="rId34" Type="http://schemas.openxmlformats.org/officeDocument/2006/relationships/image" Target="../media/image77.png"/><Relationship Id="rId7" Type="http://schemas.openxmlformats.org/officeDocument/2006/relationships/image" Target="../media/image96.svg"/><Relationship Id="rId12" Type="http://schemas.openxmlformats.org/officeDocument/2006/relationships/image" Target="../media/image66.png"/><Relationship Id="rId17" Type="http://schemas.openxmlformats.org/officeDocument/2006/relationships/image" Target="../media/image106.svg"/><Relationship Id="rId25" Type="http://schemas.openxmlformats.org/officeDocument/2006/relationships/image" Target="../media/image114.svg"/><Relationship Id="rId33" Type="http://schemas.openxmlformats.org/officeDocument/2006/relationships/image" Target="../media/image122.svg"/><Relationship Id="rId38" Type="http://schemas.openxmlformats.org/officeDocument/2006/relationships/image" Target="../media/image79.png"/><Relationship Id="rId2" Type="http://schemas.openxmlformats.org/officeDocument/2006/relationships/image" Target="../media/image61.png"/><Relationship Id="rId16" Type="http://schemas.openxmlformats.org/officeDocument/2006/relationships/image" Target="../media/image68.png"/><Relationship Id="rId20" Type="http://schemas.openxmlformats.org/officeDocument/2006/relationships/image" Target="../media/image70.png"/><Relationship Id="rId29" Type="http://schemas.openxmlformats.org/officeDocument/2006/relationships/image" Target="../media/image118.svg"/><Relationship Id="rId41" Type="http://schemas.openxmlformats.org/officeDocument/2006/relationships/image" Target="../media/image130.svg"/><Relationship Id="rId1" Type="http://schemas.openxmlformats.org/officeDocument/2006/relationships/slideMaster" Target="../slideMasters/slideMaster9.xml"/><Relationship Id="rId6" Type="http://schemas.openxmlformats.org/officeDocument/2006/relationships/image" Target="../media/image63.png"/><Relationship Id="rId11" Type="http://schemas.openxmlformats.org/officeDocument/2006/relationships/image" Target="../media/image100.svg"/><Relationship Id="rId24" Type="http://schemas.openxmlformats.org/officeDocument/2006/relationships/image" Target="../media/image72.png"/><Relationship Id="rId32" Type="http://schemas.openxmlformats.org/officeDocument/2006/relationships/image" Target="../media/image76.png"/><Relationship Id="rId37" Type="http://schemas.openxmlformats.org/officeDocument/2006/relationships/image" Target="../media/image126.svg"/><Relationship Id="rId40" Type="http://schemas.openxmlformats.org/officeDocument/2006/relationships/image" Target="../media/image80.png"/><Relationship Id="rId5" Type="http://schemas.openxmlformats.org/officeDocument/2006/relationships/image" Target="../media/image94.svg"/><Relationship Id="rId15" Type="http://schemas.openxmlformats.org/officeDocument/2006/relationships/image" Target="../media/image104.svg"/><Relationship Id="rId23" Type="http://schemas.openxmlformats.org/officeDocument/2006/relationships/image" Target="../media/image112.svg"/><Relationship Id="rId28" Type="http://schemas.openxmlformats.org/officeDocument/2006/relationships/image" Target="../media/image74.png"/><Relationship Id="rId36"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108.svg"/><Relationship Id="rId31" Type="http://schemas.openxmlformats.org/officeDocument/2006/relationships/image" Target="../media/image120.svg"/><Relationship Id="rId4" Type="http://schemas.openxmlformats.org/officeDocument/2006/relationships/image" Target="../media/image62.png"/><Relationship Id="rId9" Type="http://schemas.openxmlformats.org/officeDocument/2006/relationships/image" Target="../media/image98.svg"/><Relationship Id="rId14" Type="http://schemas.openxmlformats.org/officeDocument/2006/relationships/image" Target="../media/image67.png"/><Relationship Id="rId22" Type="http://schemas.openxmlformats.org/officeDocument/2006/relationships/image" Target="../media/image71.png"/><Relationship Id="rId27" Type="http://schemas.openxmlformats.org/officeDocument/2006/relationships/image" Target="../media/image116.svg"/><Relationship Id="rId30" Type="http://schemas.openxmlformats.org/officeDocument/2006/relationships/image" Target="../media/image75.png"/><Relationship Id="rId35" Type="http://schemas.openxmlformats.org/officeDocument/2006/relationships/image" Target="../media/image124.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00C38E9-540F-8541-AA5F-631D1BA74ADB}"/>
              </a:ext>
            </a:extLst>
          </p:cNvPr>
          <p:cNvSpPr/>
          <p:nvPr userDrawn="1"/>
        </p:nvSpPr>
        <p:spPr>
          <a:xfrm>
            <a:off x="0" y="0"/>
            <a:ext cx="3759200" cy="6858000"/>
          </a:xfrm>
          <a:custGeom>
            <a:avLst/>
            <a:gdLst/>
            <a:ahLst/>
            <a:cxnLst/>
            <a:rect l="l" t="t" r="r" b="b"/>
            <a:pathLst>
              <a:path w="4867275" h="10287000">
                <a:moveTo>
                  <a:pt x="4867274" y="10286999"/>
                </a:moveTo>
                <a:lnTo>
                  <a:pt x="0" y="10286999"/>
                </a:lnTo>
                <a:lnTo>
                  <a:pt x="0" y="0"/>
                </a:lnTo>
                <a:lnTo>
                  <a:pt x="4867274" y="0"/>
                </a:lnTo>
                <a:lnTo>
                  <a:pt x="4867274" y="10286999"/>
                </a:lnTo>
                <a:close/>
              </a:path>
            </a:pathLst>
          </a:custGeom>
          <a:solidFill>
            <a:srgbClr val="5391CC"/>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object 6">
            <a:extLst>
              <a:ext uri="{FF2B5EF4-FFF2-40B4-BE49-F238E27FC236}">
                <a16:creationId xmlns:a16="http://schemas.microsoft.com/office/drawing/2014/main" id="{EE12BE7E-9A93-2C49-874A-83D89C3E010C}"/>
              </a:ext>
            </a:extLst>
          </p:cNvPr>
          <p:cNvSpPr/>
          <p:nvPr userDrawn="1"/>
        </p:nvSpPr>
        <p:spPr>
          <a:xfrm>
            <a:off x="304800" y="381000"/>
            <a:ext cx="3149600" cy="1625600"/>
          </a:xfrm>
          <a:prstGeom prst="rect">
            <a:avLst/>
          </a:prstGeom>
          <a:blipFill>
            <a:blip r:embed="rId2"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B954EB3A-DAFB-1238-B76C-9922079DC9E2}"/>
              </a:ext>
            </a:extLst>
          </p:cNvPr>
          <p:cNvSpPr>
            <a:spLocks noGrp="1"/>
          </p:cNvSpPr>
          <p:nvPr>
            <p:ph idx="1"/>
          </p:nvPr>
        </p:nvSpPr>
        <p:spPr>
          <a:xfrm>
            <a:off x="4064000" y="1905000"/>
            <a:ext cx="8026400" cy="4775200"/>
          </a:xfrm>
        </p:spPr>
        <p:txBody>
          <a:bodyPr>
            <a:normAutofit/>
          </a:bodyPr>
          <a:lstStyle>
            <a:lvl1pPr marL="0" indent="0" algn="ctr">
              <a:buFont typeface="Arial" pitchFamily="34" charset="0"/>
              <a:buNone/>
              <a:defRPr sz="2720" b="1" i="0" baseline="0">
                <a:latin typeface="Arial" panose="020B0604020202020204" pitchFamily="34" charset="0"/>
              </a:defRPr>
            </a:lvl1pPr>
            <a:lvl2pPr marL="1066773" indent="-457189">
              <a:buFont typeface="Arial" pitchFamily="34" charset="0"/>
              <a:buChar char="•"/>
              <a:defRPr sz="2400" baseline="0">
                <a:solidFill>
                  <a:schemeClr val="tx2">
                    <a:lumMod val="75000"/>
                  </a:schemeClr>
                </a:solidFill>
                <a:latin typeface="Calibri" pitchFamily="34" charset="0"/>
              </a:defRPr>
            </a:lvl2pPr>
            <a:lvl3pPr marL="1600160" indent="-380990">
              <a:buFont typeface="Arial" pitchFamily="34" charset="0"/>
              <a:buChar char="•"/>
              <a:defRPr sz="2133" baseline="0">
                <a:latin typeface="Calibri" pitchFamily="34" charset="0"/>
              </a:defRPr>
            </a:lvl3pPr>
            <a:lvl4pPr>
              <a:defRPr>
                <a:latin typeface="+mj-lt"/>
              </a:defRPr>
            </a:lvl4pPr>
            <a:lvl5pPr>
              <a:defRPr>
                <a:latin typeface="+mj-lt"/>
              </a:defRPr>
            </a:lvl5pPr>
          </a:lstStyle>
          <a:p>
            <a:pPr lvl="0"/>
            <a:endParaRPr lang="en-US" dirty="0"/>
          </a:p>
          <a:p>
            <a:pPr lvl="0"/>
            <a:endParaRPr lang="en-US" dirty="0"/>
          </a:p>
        </p:txBody>
      </p:sp>
      <p:sp>
        <p:nvSpPr>
          <p:cNvPr id="2" name="Text Placeholder 21">
            <a:extLst>
              <a:ext uri="{FF2B5EF4-FFF2-40B4-BE49-F238E27FC236}">
                <a16:creationId xmlns:a16="http://schemas.microsoft.com/office/drawing/2014/main" id="{70F1C19C-B3B4-9087-5AF0-625387243173}"/>
              </a:ext>
            </a:extLst>
          </p:cNvPr>
          <p:cNvSpPr>
            <a:spLocks noGrp="1"/>
          </p:cNvSpPr>
          <p:nvPr>
            <p:ph type="body" sz="quarter" idx="13" hasCustomPrompt="1"/>
          </p:nvPr>
        </p:nvSpPr>
        <p:spPr>
          <a:xfrm>
            <a:off x="3759200" y="638201"/>
            <a:ext cx="8432800" cy="1219200"/>
          </a:xfrm>
        </p:spPr>
        <p:txBody>
          <a:bodyPr>
            <a:noAutofit/>
          </a:bodyPr>
          <a:lstStyle>
            <a:lvl1pPr algn="ctr">
              <a:defRPr sz="5333">
                <a:solidFill>
                  <a:schemeClr val="tx1"/>
                </a:solidFill>
                <a:latin typeface="Calibri" pitchFamily="34" charset="0"/>
              </a:defRPr>
            </a:lvl1pPr>
          </a:lstStyle>
          <a:p>
            <a:pPr lvl="0"/>
            <a:r>
              <a:rPr lang="en-US" dirty="0"/>
              <a:t>[Insert the title of the presentation]</a:t>
            </a:r>
          </a:p>
        </p:txBody>
      </p:sp>
      <p:sp>
        <p:nvSpPr>
          <p:cNvPr id="3" name="Text Placeholder 23">
            <a:extLst>
              <a:ext uri="{FF2B5EF4-FFF2-40B4-BE49-F238E27FC236}">
                <a16:creationId xmlns:a16="http://schemas.microsoft.com/office/drawing/2014/main" id="{5C0A7997-3385-4455-EFD9-CEB3CCE1E1E1}"/>
              </a:ext>
            </a:extLst>
          </p:cNvPr>
          <p:cNvSpPr>
            <a:spLocks noGrp="1"/>
          </p:cNvSpPr>
          <p:nvPr>
            <p:ph type="body" sz="quarter" idx="14" hasCustomPrompt="1"/>
          </p:nvPr>
        </p:nvSpPr>
        <p:spPr>
          <a:xfrm>
            <a:off x="3759200" y="3632200"/>
            <a:ext cx="8432800" cy="533400"/>
          </a:xfrm>
        </p:spPr>
        <p:txBody>
          <a:bodyPr>
            <a:normAutofit/>
          </a:bodyPr>
          <a:lstStyle>
            <a:lvl1pPr algn="ctr">
              <a:defRPr sz="3733">
                <a:solidFill>
                  <a:schemeClr val="tx1"/>
                </a:solidFill>
                <a:latin typeface="Calibri" pitchFamily="34" charset="0"/>
              </a:defRPr>
            </a:lvl1pPr>
          </a:lstStyle>
          <a:p>
            <a:pPr lvl="0"/>
            <a:r>
              <a:rPr lang="en-US" dirty="0"/>
              <a:t>Name of presenter</a:t>
            </a:r>
          </a:p>
        </p:txBody>
      </p:sp>
      <p:sp>
        <p:nvSpPr>
          <p:cNvPr id="4" name="Text Placeholder 23">
            <a:extLst>
              <a:ext uri="{FF2B5EF4-FFF2-40B4-BE49-F238E27FC236}">
                <a16:creationId xmlns:a16="http://schemas.microsoft.com/office/drawing/2014/main" id="{56109EA8-D4AB-0871-4219-F2E81D9A248E}"/>
              </a:ext>
            </a:extLst>
          </p:cNvPr>
          <p:cNvSpPr>
            <a:spLocks noGrp="1"/>
          </p:cNvSpPr>
          <p:nvPr>
            <p:ph type="body" sz="quarter" idx="15" hasCustomPrompt="1"/>
          </p:nvPr>
        </p:nvSpPr>
        <p:spPr>
          <a:xfrm>
            <a:off x="3759200" y="5191952"/>
            <a:ext cx="8432800" cy="533400"/>
          </a:xfrm>
        </p:spPr>
        <p:txBody>
          <a:bodyPr>
            <a:normAutofit/>
          </a:bodyPr>
          <a:lstStyle>
            <a:lvl1pPr algn="ctr">
              <a:defRPr sz="3733">
                <a:solidFill>
                  <a:schemeClr val="tx1"/>
                </a:solidFill>
                <a:latin typeface="Calibri" pitchFamily="34" charset="0"/>
              </a:defRPr>
            </a:lvl1pPr>
          </a:lstStyle>
          <a:p>
            <a:pPr lvl="0"/>
            <a:r>
              <a:rPr lang="en-US" dirty="0"/>
              <a:t>Place and date</a:t>
            </a:r>
          </a:p>
        </p:txBody>
      </p:sp>
      <p:sp>
        <p:nvSpPr>
          <p:cNvPr id="5" name="Text Placeholder 23">
            <a:extLst>
              <a:ext uri="{FF2B5EF4-FFF2-40B4-BE49-F238E27FC236}">
                <a16:creationId xmlns:a16="http://schemas.microsoft.com/office/drawing/2014/main" id="{38BE2C94-06EF-94C7-AC40-78AC0C19C1DE}"/>
              </a:ext>
            </a:extLst>
          </p:cNvPr>
          <p:cNvSpPr>
            <a:spLocks noGrp="1"/>
          </p:cNvSpPr>
          <p:nvPr>
            <p:ph type="body" sz="quarter" idx="16" hasCustomPrompt="1"/>
          </p:nvPr>
        </p:nvSpPr>
        <p:spPr>
          <a:xfrm>
            <a:off x="101600" y="3781398"/>
            <a:ext cx="3556000" cy="968401"/>
          </a:xfrm>
        </p:spPr>
        <p:txBody>
          <a:bodyPr>
            <a:normAutofit/>
          </a:bodyPr>
          <a:lstStyle>
            <a:lvl1pPr algn="ctr">
              <a:defRPr sz="1867">
                <a:solidFill>
                  <a:schemeClr val="bg1"/>
                </a:solidFill>
                <a:latin typeface="Calibri" pitchFamily="34" charset="0"/>
              </a:defRPr>
            </a:lvl1pPr>
          </a:lstStyle>
          <a:p>
            <a:pPr lvl="0"/>
            <a:r>
              <a:rPr lang="en-US" dirty="0"/>
              <a:t>IPCC meeting info</a:t>
            </a:r>
          </a:p>
        </p:txBody>
      </p:sp>
    </p:spTree>
    <p:extLst>
      <p:ext uri="{BB962C8B-B14F-4D97-AF65-F5344CB8AC3E}">
        <p14:creationId xmlns:p14="http://schemas.microsoft.com/office/powerpoint/2010/main" val="1856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65378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F6F6F6"/>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667334"/>
            <a:ext cx="11477324" cy="3181292"/>
          </a:xfrm>
        </p:spPr>
        <p:txBody>
          <a:bodyPr anchor="ctr" anchorCtr="1"/>
          <a:lstStyle>
            <a:lvl1pPr marL="0" indent="0" algn="ctr">
              <a:buNone/>
              <a:defRPr sz="1051">
                <a:solidFill>
                  <a:srgbClr val="000000"/>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65761" y="855527"/>
            <a:ext cx="12007843" cy="811807"/>
          </a:xfrm>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1734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9" y="741195"/>
            <a:ext cx="5435592" cy="6114908"/>
          </a:xfrm>
          <a:blipFill dpi="0" rotWithShape="1">
            <a:blip r:embed="rId2"/>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2" name="Title 1"/>
          <p:cNvSpPr>
            <a:spLocks noGrp="1"/>
          </p:cNvSpPr>
          <p:nvPr>
            <p:ph type="ctrTitle" hasCustomPrompt="1"/>
          </p:nvPr>
        </p:nvSpPr>
        <p:spPr>
          <a:xfrm>
            <a:off x="5774273" y="856233"/>
            <a:ext cx="6101456" cy="1036067"/>
          </a:xfrm>
          <a:noFill/>
        </p:spPr>
        <p:txBody>
          <a:bodyPr lIns="0" tIns="182880" rIns="27432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5" name="Content Placeholder 2"/>
          <p:cNvSpPr>
            <a:spLocks noGrp="1"/>
          </p:cNvSpPr>
          <p:nvPr>
            <p:ph idx="11" hasCustomPrompt="1"/>
          </p:nvPr>
        </p:nvSpPr>
        <p:spPr>
          <a:xfrm>
            <a:off x="5774273" y="2018233"/>
            <a:ext cx="596052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platzhalter 2">
            <a:extLst>
              <a:ext uri="{FF2B5EF4-FFF2-40B4-BE49-F238E27FC236}">
                <a16:creationId xmlns:a16="http://schemas.microsoft.com/office/drawing/2014/main" id="{B6905476-EE2D-CC4F-BCB2-01603C55F978}"/>
              </a:ext>
            </a:extLst>
          </p:cNvPr>
          <p:cNvSpPr>
            <a:spLocks noGrp="1"/>
          </p:cNvSpPr>
          <p:nvPr>
            <p:ph type="body" sz="quarter" idx="12" hasCustomPrompt="1"/>
          </p:nvPr>
        </p:nvSpPr>
        <p:spPr>
          <a:xfrm>
            <a:off x="5747659" y="6618029"/>
            <a:ext cx="6037941" cy="205137"/>
          </a:xfrm>
        </p:spPr>
        <p:txBody>
          <a:bodyPr/>
          <a:lstStyle>
            <a:lvl1pPr marL="0" indent="0">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239734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F6F6F6"/>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bwMode="ltGray">
          <a:xfrm>
            <a:off x="9" y="743096"/>
            <a:ext cx="5435591" cy="6114905"/>
          </a:xfrm>
          <a:blipFill rotWithShape="1">
            <a:blip r:embed="rId2"/>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5" name="Title 1"/>
          <p:cNvSpPr>
            <a:spLocks noGrp="1"/>
          </p:cNvSpPr>
          <p:nvPr>
            <p:ph type="ctrTitle" hasCustomPrompt="1"/>
          </p:nvPr>
        </p:nvSpPr>
        <p:spPr>
          <a:xfrm>
            <a:off x="5740614" y="990600"/>
            <a:ext cx="6171117" cy="965200"/>
          </a:xfrm>
          <a:noFill/>
        </p:spPr>
        <p:txBody>
          <a:bodyPr lIns="0" tIns="182880" rIns="274320" bIns="182880" anchor="ctr" anchorCtr="0">
            <a:noAutofit/>
          </a:bodyPr>
          <a:lstStyle>
            <a:lvl1pPr algn="l">
              <a:lnSpc>
                <a:spcPts val="3000"/>
              </a:lnSpc>
              <a:defRPr sz="3200" b="1"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740613" y="2145233"/>
            <a:ext cx="5536987" cy="4369867"/>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7AC0E0B-3164-7749-BD6F-BE0C147B2201}"/>
              </a:ext>
            </a:extLst>
          </p:cNvPr>
          <p:cNvSpPr>
            <a:spLocks noGrp="1"/>
          </p:cNvSpPr>
          <p:nvPr>
            <p:ph type="body" sz="quarter" idx="13" hasCustomPrompt="1"/>
          </p:nvPr>
        </p:nvSpPr>
        <p:spPr>
          <a:xfrm>
            <a:off x="5712824" y="6652864"/>
            <a:ext cx="6072776" cy="205137"/>
          </a:xfrm>
        </p:spPr>
        <p:txBody>
          <a:bodyPr/>
          <a:lstStyle>
            <a:lvl1pPr marL="0" indent="0" algn="l">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5892260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355220" y="855525"/>
            <a:ext cx="5102689" cy="5740400"/>
          </a:xfrm>
          <a:blipFill dpi="0" rotWithShape="1">
            <a:blip r:embed="rId2"/>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1115199" y="855526"/>
            <a:ext cx="4897120" cy="976585"/>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13" name="Content Placeholder 2"/>
          <p:cNvSpPr>
            <a:spLocks noGrp="1"/>
          </p:cNvSpPr>
          <p:nvPr>
            <p:ph idx="11" hasCustomPrompt="1"/>
          </p:nvPr>
        </p:nvSpPr>
        <p:spPr>
          <a:xfrm>
            <a:off x="1115199" y="2005533"/>
            <a:ext cx="4897120"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6321637-A956-4A45-B7F1-A287855F6C1F}"/>
              </a:ext>
            </a:extLst>
          </p:cNvPr>
          <p:cNvSpPr>
            <a:spLocks noGrp="1"/>
          </p:cNvSpPr>
          <p:nvPr>
            <p:ph type="body" sz="quarter" idx="13" hasCustomPrompt="1"/>
          </p:nvPr>
        </p:nvSpPr>
        <p:spPr>
          <a:xfrm>
            <a:off x="1184368" y="6618029"/>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3906753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32557" y="716261"/>
            <a:ext cx="5459443" cy="6141739"/>
          </a:xfrm>
          <a:blipFill>
            <a:blip r:embed="rId2"/>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487681" y="855526"/>
            <a:ext cx="5735320" cy="1150007"/>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1pPr>
            <a:lvl2pPr marL="72381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2pPr>
            <a:lvl3pPr marL="1066649"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3pPr>
            <a:lvl4pPr marL="140947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4pPr>
            <a:lvl5pPr marL="1752307"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6E47C5FC-EAE7-B44D-8358-3250B1C520EC}"/>
              </a:ext>
            </a:extLst>
          </p:cNvPr>
          <p:cNvSpPr>
            <a:spLocks noGrp="1"/>
          </p:cNvSpPr>
          <p:nvPr>
            <p:ph type="body" sz="quarter" idx="13" hasCustomPrompt="1"/>
          </p:nvPr>
        </p:nvSpPr>
        <p:spPr>
          <a:xfrm>
            <a:off x="137595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101147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56400" y="743083"/>
            <a:ext cx="5435600" cy="6114917"/>
          </a:xfrm>
          <a:blipFill dpi="0" rotWithShape="1">
            <a:blip r:embed="rId2"/>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6" name="Title 1"/>
          <p:cNvSpPr>
            <a:spLocks noGrp="1"/>
          </p:cNvSpPr>
          <p:nvPr>
            <p:ph type="ctrTitle" hasCustomPrompt="1"/>
          </p:nvPr>
        </p:nvSpPr>
        <p:spPr>
          <a:xfrm>
            <a:off x="487682" y="990600"/>
            <a:ext cx="5989319" cy="1014933"/>
          </a:xfrm>
          <a:noFill/>
        </p:spPr>
        <p:txBody>
          <a:bodyPr lIns="0" tIns="182880" rIns="182880" bIns="182880" anchor="ctr" anchorCtr="0">
            <a:noAutofit/>
          </a:bodyPr>
          <a:lstStyle>
            <a:lvl1pPr algn="l">
              <a:lnSpc>
                <a:spcPts val="3000"/>
              </a:lnSpc>
              <a:defRPr sz="3200" b="1" baseline="0">
                <a:solidFill>
                  <a:srgbClr val="000000"/>
                </a:solidFill>
              </a:defRPr>
            </a:lvl1pPr>
          </a:lstStyle>
          <a:p>
            <a:r>
              <a:rPr lang="en-US" dirty="0"/>
              <a:t>Click to add title</a:t>
            </a:r>
          </a:p>
        </p:txBody>
      </p:sp>
      <p:sp>
        <p:nvSpPr>
          <p:cNvPr id="6" name="Content Placeholder 2"/>
          <p:cNvSpPr>
            <a:spLocks noGrp="1"/>
          </p:cNvSpPr>
          <p:nvPr>
            <p:ph idx="11" hasCustomPrompt="1"/>
          </p:nvPr>
        </p:nvSpPr>
        <p:spPr>
          <a:xfrm>
            <a:off x="487680" y="2005533"/>
            <a:ext cx="5989320" cy="4556632"/>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9520620C-8FAA-CB4B-B28E-0C606CF24E1B}"/>
              </a:ext>
            </a:extLst>
          </p:cNvPr>
          <p:cNvSpPr>
            <a:spLocks noGrp="1"/>
          </p:cNvSpPr>
          <p:nvPr>
            <p:ph type="body" sz="quarter" idx="13" hasCustomPrompt="1"/>
          </p:nvPr>
        </p:nvSpPr>
        <p:spPr>
          <a:xfrm>
            <a:off x="1619796" y="6652864"/>
            <a:ext cx="4859381" cy="205137"/>
          </a:xfrm>
        </p:spPr>
        <p:txBody>
          <a:bodyPr/>
          <a:lstStyle>
            <a:lvl1pPr marL="0" indent="0" algn="r">
              <a:spcBef>
                <a:spcPts val="0"/>
              </a:spcBef>
              <a:spcAft>
                <a:spcPts val="0"/>
              </a:spcAft>
              <a:buNone/>
              <a:defRPr sz="145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657252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43700" y="726898"/>
            <a:ext cx="5448301" cy="6129205"/>
          </a:xfrm>
          <a:blipFill dpi="0" rotWithShape="1">
            <a:blip r:embed="rId2"/>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6" name="Content Placeholder 2"/>
          <p:cNvSpPr>
            <a:spLocks noGrp="1"/>
          </p:cNvSpPr>
          <p:nvPr>
            <p:ph idx="11" hasCustomPrompt="1"/>
          </p:nvPr>
        </p:nvSpPr>
        <p:spPr>
          <a:xfrm>
            <a:off x="368301" y="1358900"/>
            <a:ext cx="6174388" cy="5203265"/>
          </a:xfrm>
        </p:spPr>
        <p:txBody>
          <a:bodyPr lIns="0" tIns="0" rIns="0" bIns="0"/>
          <a:lstStyle>
            <a:lvl1pPr marL="257122" marR="0" indent="-257122"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1pPr>
            <a:lvl2pPr marL="557097" marR="0" indent="-214269"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2pPr>
            <a:lvl3pPr marL="857075"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3pPr>
            <a:lvl4pPr marL="1199903"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4pPr>
            <a:lvl5pPr marL="1542732"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5pPr>
          </a:lstStyle>
          <a:p>
            <a:pPr marL="257122" marR="0" lvl="0" indent="-257122"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Click to add text</a:t>
            </a:r>
          </a:p>
          <a:p>
            <a:pPr marL="557097" marR="0" lvl="1" indent="-214269"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Second level</a:t>
            </a:r>
          </a:p>
          <a:p>
            <a:pPr marL="857075" marR="0" lvl="2"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Third level</a:t>
            </a:r>
          </a:p>
          <a:p>
            <a:pPr marL="1199903" marR="0" lvl="3"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Fourth level</a:t>
            </a:r>
          </a:p>
          <a:p>
            <a:pPr marL="1542732" marR="0" lvl="4"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Fifth level</a:t>
            </a:r>
          </a:p>
        </p:txBody>
      </p:sp>
      <p:sp>
        <p:nvSpPr>
          <p:cNvPr id="5" name="Textplatzhalter 2">
            <a:extLst>
              <a:ext uri="{FF2B5EF4-FFF2-40B4-BE49-F238E27FC236}">
                <a16:creationId xmlns:a16="http://schemas.microsoft.com/office/drawing/2014/main" id="{59846060-1C05-F74C-9CBE-74C1C3DAF1F3}"/>
              </a:ext>
            </a:extLst>
          </p:cNvPr>
          <p:cNvSpPr>
            <a:spLocks noGrp="1"/>
          </p:cNvSpPr>
          <p:nvPr>
            <p:ph type="body" sz="quarter" idx="13" hasCustomPrompt="1"/>
          </p:nvPr>
        </p:nvSpPr>
        <p:spPr>
          <a:xfrm>
            <a:off x="168946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11227892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Content+PhotoLeft">
    <p:bg>
      <p:bgPr>
        <a:solidFill>
          <a:srgbClr val="F6F6F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423334" y="1727200"/>
            <a:ext cx="6320367" cy="4788861"/>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402593" y="947267"/>
            <a:ext cx="11419752" cy="6689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58526" y="1727200"/>
            <a:ext cx="4763820" cy="478886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58910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Content+PhotoLeft">
    <p:bg>
      <p:bgPr>
        <a:solidFill>
          <a:srgbClr val="F6F6F6"/>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426881" y="1689101"/>
            <a:ext cx="6344336" cy="4852361"/>
          </a:xfrm>
        </p:spPr>
        <p:txBody>
          <a:bodyPr anchor="ctr" anchorCtr="1"/>
          <a:lstStyle>
            <a:lvl1pPr marL="0" indent="0" algn="ctr">
              <a:buNone/>
              <a:defRPr sz="1051">
                <a:solidFill>
                  <a:schemeClr val="accent4">
                    <a:lumMod val="50000"/>
                  </a:schemeClr>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0" name="Title 1"/>
          <p:cNvSpPr>
            <a:spLocks noGrp="1"/>
          </p:cNvSpPr>
          <p:nvPr>
            <p:ph type="ctrTitle" hasCustomPrompt="1"/>
          </p:nvPr>
        </p:nvSpPr>
        <p:spPr>
          <a:xfrm>
            <a:off x="426881" y="952500"/>
            <a:ext cx="11898804" cy="635000"/>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61200" y="1689101"/>
            <a:ext cx="4781885" cy="4852361"/>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62687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532277" y="1689101"/>
            <a:ext cx="6310809" cy="226367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462012" y="825501"/>
            <a:ext cx="12007843" cy="7070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5532277" y="4081114"/>
            <a:ext cx="6310809" cy="2434949"/>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18803705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4515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61854"/>
            <a:ext cx="12007843" cy="811807"/>
          </a:xfrm>
          <a:noFill/>
        </p:spPr>
        <p:txBody>
          <a:bodyPr lIns="0" tIns="0" rIns="0" bIns="0" anchor="ctr" anchorCtr="0">
            <a:noAutofit/>
          </a:bodyPr>
          <a:lstStyle>
            <a:lvl1pPr algn="l">
              <a:lnSpc>
                <a:spcPts val="2600"/>
              </a:lnSpc>
              <a:defRPr sz="3000" b="1" cap="none" baseline="0">
                <a:solidFill>
                  <a:srgbClr val="003466"/>
                </a:solidFill>
                <a:latin typeface="+mj-lt"/>
              </a:defRPr>
            </a:lvl1pPr>
          </a:lstStyle>
          <a:p>
            <a:r>
              <a:rPr lang="en-US" dirty="0"/>
              <a:t>Click to add title</a:t>
            </a:r>
          </a:p>
        </p:txBody>
      </p:sp>
      <p:sp>
        <p:nvSpPr>
          <p:cNvPr id="6" name="Content Placeholder 2"/>
          <p:cNvSpPr>
            <a:spLocks noGrp="1"/>
          </p:cNvSpPr>
          <p:nvPr>
            <p:ph idx="11" hasCustomPrompt="1"/>
          </p:nvPr>
        </p:nvSpPr>
        <p:spPr>
          <a:xfrm>
            <a:off x="406401" y="1773660"/>
            <a:ext cx="5589625"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D22FAA-F621-7145-8FBD-4824E3A60399}"/>
              </a:ext>
            </a:extLst>
          </p:cNvPr>
          <p:cNvSpPr>
            <a:spLocks noGrp="1"/>
          </p:cNvSpPr>
          <p:nvPr>
            <p:ph idx="12" hasCustomPrompt="1"/>
          </p:nvPr>
        </p:nvSpPr>
        <p:spPr>
          <a:xfrm>
            <a:off x="6189579" y="1773660"/>
            <a:ext cx="5689600"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4A8B234-9A53-344D-B056-7AAFE4D304BD}"/>
              </a:ext>
            </a:extLst>
          </p:cNvPr>
          <p:cNvCxnSpPr>
            <a:cxnSpLocks/>
          </p:cNvCxnSpPr>
          <p:nvPr userDrawn="1"/>
        </p:nvCxnSpPr>
        <p:spPr>
          <a:xfrm flipV="1">
            <a:off x="6092801" y="1694332"/>
            <a:ext cx="0" cy="4820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37803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11278"/>
            <a:ext cx="11360485" cy="579852"/>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06401" y="1694330"/>
            <a:ext cx="5577305"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F25091-C0E8-024D-9413-E0510848B355}"/>
              </a:ext>
            </a:extLst>
          </p:cNvPr>
          <p:cNvSpPr>
            <a:spLocks noGrp="1"/>
          </p:cNvSpPr>
          <p:nvPr>
            <p:ph idx="12" hasCustomPrompt="1"/>
          </p:nvPr>
        </p:nvSpPr>
        <p:spPr>
          <a:xfrm>
            <a:off x="6200274" y="1694330"/>
            <a:ext cx="5566612"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FD102C5C-B9E4-E74B-9796-5916B0C4C0A7}"/>
              </a:ext>
            </a:extLst>
          </p:cNvPr>
          <p:cNvCxnSpPr>
            <a:cxnSpLocks/>
          </p:cNvCxnSpPr>
          <p:nvPr userDrawn="1"/>
        </p:nvCxnSpPr>
        <p:spPr>
          <a:xfrm flipV="1">
            <a:off x="6092801" y="1694332"/>
            <a:ext cx="0" cy="4820153"/>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31510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20091"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520091" y="978275"/>
            <a:ext cx="12007843" cy="811807"/>
          </a:xfrm>
          <a:noFill/>
        </p:spPr>
        <p:txBody>
          <a:bodyPr lIns="0" tIns="0" rIns="0" bIns="0" anchor="ctr" anchorCtr="0">
            <a:noAutofit/>
          </a:bodyPr>
          <a:lstStyle>
            <a:lvl1pPr marL="14817" indent="0" algn="l">
              <a:lnSpc>
                <a:spcPts val="2600"/>
              </a:lnSpc>
              <a:tabLst/>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2777F2C5-35B6-464D-8F6B-311C7C03DABF}"/>
              </a:ext>
            </a:extLst>
          </p:cNvPr>
          <p:cNvSpPr>
            <a:spLocks noGrp="1"/>
          </p:cNvSpPr>
          <p:nvPr>
            <p:ph type="pic" idx="15" hasCustomPrompt="1"/>
          </p:nvPr>
        </p:nvSpPr>
        <p:spPr>
          <a:xfrm>
            <a:off x="3346885"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6" name="Content Placeholder 2">
            <a:extLst>
              <a:ext uri="{FF2B5EF4-FFF2-40B4-BE49-F238E27FC236}">
                <a16:creationId xmlns:a16="http://schemas.microsoft.com/office/drawing/2014/main" id="{1718862E-706E-4A4F-B3C6-F7E777A1A354}"/>
              </a:ext>
            </a:extLst>
          </p:cNvPr>
          <p:cNvSpPr>
            <a:spLocks noGrp="1"/>
          </p:cNvSpPr>
          <p:nvPr>
            <p:ph idx="16" hasCustomPrompt="1"/>
          </p:nvPr>
        </p:nvSpPr>
        <p:spPr>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071FF69E-D217-7747-8B6F-F0E1F6A6D343}"/>
              </a:ext>
            </a:extLst>
          </p:cNvPr>
          <p:cNvSpPr>
            <a:spLocks noGrp="1"/>
          </p:cNvSpPr>
          <p:nvPr>
            <p:ph type="pic" idx="17" hasCustomPrompt="1"/>
          </p:nvPr>
        </p:nvSpPr>
        <p:spPr>
          <a:xfrm>
            <a:off x="6173680"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8" name="Content Placeholder 2">
            <a:extLst>
              <a:ext uri="{FF2B5EF4-FFF2-40B4-BE49-F238E27FC236}">
                <a16:creationId xmlns:a16="http://schemas.microsoft.com/office/drawing/2014/main" id="{A92CB59A-9D31-9742-8D51-8EDA03CD8403}"/>
              </a:ext>
            </a:extLst>
          </p:cNvPr>
          <p:cNvSpPr>
            <a:spLocks noGrp="1"/>
          </p:cNvSpPr>
          <p:nvPr>
            <p:ph idx="18" hasCustomPrompt="1"/>
          </p:nvPr>
        </p:nvSpPr>
        <p:spPr>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ECF20C02-E6ED-9746-84B4-D37010FD6A96}"/>
              </a:ext>
            </a:extLst>
          </p:cNvPr>
          <p:cNvSpPr>
            <a:spLocks noGrp="1"/>
          </p:cNvSpPr>
          <p:nvPr>
            <p:ph type="pic" idx="19" hasCustomPrompt="1"/>
          </p:nvPr>
        </p:nvSpPr>
        <p:spPr>
          <a:xfrm>
            <a:off x="9078329" y="1397017"/>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20" name="Content Placeholder 2">
            <a:extLst>
              <a:ext uri="{FF2B5EF4-FFF2-40B4-BE49-F238E27FC236}">
                <a16:creationId xmlns:a16="http://schemas.microsoft.com/office/drawing/2014/main" id="{BF415AC4-7E3C-BE40-B2EB-DB83CF813E25}"/>
              </a:ext>
            </a:extLst>
          </p:cNvPr>
          <p:cNvSpPr>
            <a:spLocks noGrp="1"/>
          </p:cNvSpPr>
          <p:nvPr>
            <p:ph idx="20" hasCustomPrompt="1"/>
          </p:nvPr>
        </p:nvSpPr>
        <p:spPr>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7730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done">
    <p:bg>
      <p:bgPr>
        <a:solidFill>
          <a:srgbClr val="F6F6F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4496558" y="1168017"/>
            <a:ext cx="880700" cy="2964786"/>
          </a:xfrm>
          <a:prstGeom prst="rect">
            <a:avLst/>
          </a:prstGeom>
          <a:noFill/>
        </p:spPr>
        <p:txBody>
          <a:bodyPr wrap="square" rtlCol="0">
            <a:spAutoFit/>
          </a:bodyPr>
          <a:lstStyle/>
          <a:p>
            <a:r>
              <a:rPr lang="en-US" sz="18666"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2102679" y="2217781"/>
            <a:ext cx="2767532" cy="2767532"/>
          </a:xfrm>
          <a:prstGeom prst="snip2DiagRect">
            <a:avLst/>
          </a:prstGeom>
          <a:blipFill dpi="0" rotWithShape="1">
            <a:blip r:embed="rId2"/>
            <a:srcRect/>
            <a:stretch>
              <a:fillRect/>
            </a:stretch>
          </a:blipFill>
        </p:spPr>
        <p:txBody>
          <a:bodyPr anchor="ctr" anchorCtr="0"/>
          <a:lstStyle>
            <a:lvl1pPr marL="0" indent="0" algn="ctr">
              <a:buNone/>
              <a:defRPr sz="16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5980043" y="1523269"/>
            <a:ext cx="4416684" cy="3505927"/>
          </a:xfrm>
          <a:noFill/>
          <a:effectLst/>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9"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r>
              <a:rPr lang="en-US" dirty="0"/>
              <a:t>Quote</a:t>
            </a:r>
          </a:p>
        </p:txBody>
      </p:sp>
      <p:sp>
        <p:nvSpPr>
          <p:cNvPr id="3" name="Textplatzhalter 2">
            <a:extLst>
              <a:ext uri="{FF2B5EF4-FFF2-40B4-BE49-F238E27FC236}">
                <a16:creationId xmlns:a16="http://schemas.microsoft.com/office/drawing/2014/main" id="{B6E98F35-BD5A-8345-94CD-2DDC11A905C4}"/>
              </a:ext>
            </a:extLst>
          </p:cNvPr>
          <p:cNvSpPr>
            <a:spLocks noGrp="1"/>
          </p:cNvSpPr>
          <p:nvPr>
            <p:ph type="body" sz="quarter" idx="14" hasCustomPrompt="1"/>
          </p:nvPr>
        </p:nvSpPr>
        <p:spPr>
          <a:xfrm>
            <a:off x="406400" y="6218767"/>
            <a:ext cx="5689600" cy="296333"/>
          </a:xfrm>
        </p:spPr>
        <p:txBody>
          <a:bodyPr/>
          <a:lstStyle>
            <a:lvl1pPr marL="0" indent="0">
              <a:buNone/>
              <a:defRPr sz="1333" b="1" i="0" baseline="0"/>
            </a:lvl1pPr>
          </a:lstStyle>
          <a:p>
            <a:pPr lvl="0"/>
            <a:r>
              <a:rPr lang="de-DE" dirty="0"/>
              <a:t>[Add </a:t>
            </a:r>
            <a:r>
              <a:rPr lang="de-DE" dirty="0" err="1"/>
              <a:t>photo</a:t>
            </a:r>
            <a:r>
              <a:rPr lang="de-DE" dirty="0"/>
              <a:t> </a:t>
            </a:r>
            <a:r>
              <a:rPr lang="de-DE" dirty="0" err="1"/>
              <a:t>credit</a:t>
            </a:r>
            <a:r>
              <a:rPr lang="de-DE" dirty="0"/>
              <a:t>]</a:t>
            </a:r>
            <a:endParaRPr lang="en-GB" dirty="0"/>
          </a:p>
        </p:txBody>
      </p:sp>
    </p:spTree>
    <p:extLst>
      <p:ext uri="{BB962C8B-B14F-4D97-AF65-F5344CB8AC3E}">
        <p14:creationId xmlns:p14="http://schemas.microsoft.com/office/powerpoint/2010/main" val="1017731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6F6F6"/>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667334"/>
            <a:ext cx="11477324" cy="3181292"/>
          </a:xfrm>
        </p:spPr>
        <p:txBody>
          <a:bodyPr anchor="ctr" anchorCtr="1"/>
          <a:lstStyle>
            <a:lvl1pPr marL="0" indent="0" algn="ctr">
              <a:buNone/>
              <a:defRPr sz="1051">
                <a:solidFill>
                  <a:srgbClr val="000000"/>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65761" y="855527"/>
            <a:ext cx="12007843" cy="811807"/>
          </a:xfrm>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03118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Section Slide">
    <p:bg>
      <p:bgPr>
        <a:solidFill>
          <a:srgbClr val="F6F6F6"/>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36" y="1844897"/>
            <a:ext cx="11397616" cy="1470025"/>
          </a:xfrm>
        </p:spPr>
        <p:txBody>
          <a:bodyPr lIns="0" tIns="0" rIns="0" bIns="0" anchor="b" anchorCtr="0">
            <a:noAutofit/>
          </a:bodyPr>
          <a:lstStyle>
            <a:lvl1pPr algn="ctr">
              <a:lnSpc>
                <a:spcPts val="3000"/>
              </a:lnSpc>
              <a:defRPr sz="3600" b="1" cap="all" baseline="0">
                <a:solidFill>
                  <a:srgbClr val="003466"/>
                </a:solidFill>
              </a:defRPr>
            </a:lvl1pPr>
          </a:lstStyle>
          <a:p>
            <a:r>
              <a:rPr lang="en-US" dirty="0"/>
              <a:t>Click to Add Title</a:t>
            </a:r>
          </a:p>
        </p:txBody>
      </p:sp>
      <p:sp>
        <p:nvSpPr>
          <p:cNvPr id="7" name="Subtitle 2"/>
          <p:cNvSpPr>
            <a:spLocks noGrp="1"/>
          </p:cNvSpPr>
          <p:nvPr>
            <p:ph type="subTitle" idx="1" hasCustomPrompt="1"/>
          </p:nvPr>
        </p:nvSpPr>
        <p:spPr>
          <a:xfrm>
            <a:off x="384936" y="3461119"/>
            <a:ext cx="11397616" cy="2286539"/>
          </a:xfrm>
        </p:spPr>
        <p:txBody>
          <a:bodyPr lIns="0" tIns="0" rIns="0" bIns="0">
            <a:noAutofit/>
          </a:bodyPr>
          <a:lstStyle>
            <a:lvl1pPr marL="0" indent="0" algn="ctr">
              <a:lnSpc>
                <a:spcPts val="1800"/>
              </a:lnSpc>
              <a:buNone/>
              <a:defRPr sz="2000" baseline="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475309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73953" y="1295400"/>
            <a:ext cx="4315808" cy="85821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89520" y="2498189"/>
            <a:ext cx="387592"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86205" y="2498189"/>
            <a:ext cx="387592"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979567" y="2540961"/>
            <a:ext cx="387592"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2819860" y="2498188"/>
            <a:ext cx="387592"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699408" y="2540960"/>
            <a:ext cx="387592"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61921" y="3470133"/>
            <a:ext cx="383025"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71583" y="3486492"/>
            <a:ext cx="387637"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1887355" y="3411653"/>
            <a:ext cx="44924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2776045" y="3486493"/>
            <a:ext cx="428276"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3661114" y="3328254"/>
            <a:ext cx="596145"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a:extLst>
              <a:ext uri="{96DAC541-7B7A-43D3-8B79-37D633B846F1}">
                <asvg:svgBlip xmlns:asvg="http://schemas.microsoft.com/office/drawing/2016/SVG/main" xmlns="" r:embed="rId23"/>
              </a:ext>
            </a:extLst>
          </a:blip>
          <a:stretch>
            <a:fillRect/>
          </a:stretch>
        </p:blipFill>
        <p:spPr>
          <a:xfrm>
            <a:off x="4768422" y="3517672"/>
            <a:ext cx="423373"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a:off x="5765590" y="3542531"/>
            <a:ext cx="360236"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a:extLst>
              <a:ext uri="{96DAC541-7B7A-43D3-8B79-37D633B846F1}">
                <asvg:svgBlip xmlns:asvg="http://schemas.microsoft.com/office/drawing/2016/SVG/main" xmlns="" r:embed="rId27"/>
              </a:ext>
            </a:extLst>
          </a:blip>
          <a:stretch>
            <a:fillRect/>
          </a:stretch>
        </p:blipFill>
        <p:spPr>
          <a:xfrm>
            <a:off x="4783595" y="2487069"/>
            <a:ext cx="393028"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a:extLst>
              <a:ext uri="{96DAC541-7B7A-43D3-8B79-37D633B846F1}">
                <asvg:svgBlip xmlns:asvg="http://schemas.microsoft.com/office/drawing/2016/SVG/main" xmlns="" r:embed="rId29"/>
              </a:ext>
            </a:extLst>
          </a:blip>
          <a:stretch>
            <a:fillRect/>
          </a:stretch>
        </p:blipFill>
        <p:spPr>
          <a:xfrm>
            <a:off x="5730440" y="2487069"/>
            <a:ext cx="430537"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a:extLst>
              <a:ext uri="{96DAC541-7B7A-43D3-8B79-37D633B846F1}">
                <asvg:svgBlip xmlns:asvg="http://schemas.microsoft.com/office/drawing/2016/SVG/main" xmlns="" r:embed="rId31"/>
              </a:ext>
            </a:extLst>
          </a:blip>
          <a:stretch>
            <a:fillRect/>
          </a:stretch>
        </p:blipFill>
        <p:spPr>
          <a:xfrm>
            <a:off x="447747" y="5049094"/>
            <a:ext cx="935309"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1725774" y="5049094"/>
            <a:ext cx="935309"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a:extLst>
              <a:ext uri="{96DAC541-7B7A-43D3-8B79-37D633B846F1}">
                <asvg:svgBlip xmlns:asvg="http://schemas.microsoft.com/office/drawing/2016/SVG/main" xmlns="" r:embed="rId35"/>
              </a:ext>
            </a:extLst>
          </a:blip>
          <a:stretch>
            <a:fillRect/>
          </a:stretch>
        </p:blipFill>
        <p:spPr>
          <a:xfrm>
            <a:off x="2811342" y="5119242"/>
            <a:ext cx="795013"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209255" y="4484297"/>
            <a:ext cx="4315808" cy="50737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a:extLst>
              <a:ext uri="{96DAC541-7B7A-43D3-8B79-37D633B846F1}">
                <asvg:svgBlip xmlns:asvg="http://schemas.microsoft.com/office/drawing/2016/SVG/main" xmlns="" r:embed="rId37"/>
              </a:ext>
            </a:extLst>
          </a:blip>
          <a:stretch>
            <a:fillRect/>
          </a:stretch>
        </p:blipFill>
        <p:spPr>
          <a:xfrm>
            <a:off x="3697555" y="5113432"/>
            <a:ext cx="806632"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5939008" y="4509780"/>
            <a:ext cx="4315808" cy="541520"/>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a:extLst>
              <a:ext uri="{96DAC541-7B7A-43D3-8B79-37D633B846F1}">
                <asvg:svgBlip xmlns:asvg="http://schemas.microsoft.com/office/drawing/2016/SVG/main" xmlns="" r:embed="rId39"/>
              </a:ext>
            </a:extLst>
          </a:blip>
          <a:stretch>
            <a:fillRect/>
          </a:stretch>
        </p:blipFill>
        <p:spPr>
          <a:xfrm>
            <a:off x="6037952" y="5184535"/>
            <a:ext cx="664427"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a:extLst>
              <a:ext uri="{96DAC541-7B7A-43D3-8B79-37D633B846F1}">
                <asvg:svgBlip xmlns:asvg="http://schemas.microsoft.com/office/drawing/2016/SVG/main" xmlns="" r:embed="rId41"/>
              </a:ext>
            </a:extLst>
          </a:blip>
          <a:stretch>
            <a:fillRect/>
          </a:stretch>
        </p:blipFill>
        <p:spPr>
          <a:xfrm>
            <a:off x="6918016" y="5184535"/>
            <a:ext cx="664427"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a:extLst>
              <a:ext uri="{96DAC541-7B7A-43D3-8B79-37D633B846F1}">
                <asvg:svgBlip xmlns:asvg="http://schemas.microsoft.com/office/drawing/2016/SVG/main" xmlns="" r:embed="rId43"/>
              </a:ext>
            </a:extLst>
          </a:blip>
          <a:stretch>
            <a:fillRect/>
          </a:stretch>
        </p:blipFill>
        <p:spPr>
          <a:xfrm>
            <a:off x="7863829" y="5184535"/>
            <a:ext cx="664427"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a:extLst>
              <a:ext uri="{96DAC541-7B7A-43D3-8B79-37D633B846F1}">
                <asvg:svgBlip xmlns:asvg="http://schemas.microsoft.com/office/drawing/2016/SVG/main" xmlns="" r:embed="rId45"/>
              </a:ext>
            </a:extLst>
          </a:blip>
          <a:stretch>
            <a:fillRect/>
          </a:stretch>
        </p:blipFill>
        <p:spPr>
          <a:xfrm>
            <a:off x="8618804" y="5184535"/>
            <a:ext cx="664427"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a:extLst>
              <a:ext uri="{96DAC541-7B7A-43D3-8B79-37D633B846F1}">
                <asvg:svgBlip xmlns:asvg="http://schemas.microsoft.com/office/drawing/2016/SVG/main" xmlns="" r:embed="rId47"/>
              </a:ext>
            </a:extLst>
          </a:blip>
          <a:stretch>
            <a:fillRect/>
          </a:stretch>
        </p:blipFill>
        <p:spPr>
          <a:xfrm>
            <a:off x="9347472" y="5010292"/>
            <a:ext cx="974112"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7313935" y="1673085"/>
            <a:ext cx="4315808" cy="480531"/>
          </a:xfrm>
          <a:prstGeom prst="rect">
            <a:avLst/>
          </a:prstGeom>
        </p:spPr>
        <p:txBody>
          <a:bodyPr vert="horz" lIns="121920" tIns="60960" rIns="121920" bIns="6096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a:extLst>
              <a:ext uri="{96DAC541-7B7A-43D3-8B79-37D633B846F1}">
                <asvg:svgBlip xmlns:asvg="http://schemas.microsoft.com/office/drawing/2016/SVG/main" xmlns="" r:embed="rId49"/>
              </a:ext>
            </a:extLst>
          </a:blip>
          <a:stretch>
            <a:fillRect/>
          </a:stretch>
        </p:blipFill>
        <p:spPr>
          <a:xfrm>
            <a:off x="7513592" y="2432263"/>
            <a:ext cx="58332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a:extLst>
              <a:ext uri="{96DAC541-7B7A-43D3-8B79-37D633B846F1}">
                <asvg:svgBlip xmlns:asvg="http://schemas.microsoft.com/office/drawing/2016/SVG/main" xmlns="" r:embed="rId51"/>
              </a:ext>
            </a:extLst>
          </a:blip>
          <a:stretch>
            <a:fillRect/>
          </a:stretch>
        </p:blipFill>
        <p:spPr>
          <a:xfrm>
            <a:off x="8126881" y="2425620"/>
            <a:ext cx="58332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a:extLst>
              <a:ext uri="{96DAC541-7B7A-43D3-8B79-37D633B846F1}">
                <asvg:svgBlip xmlns:asvg="http://schemas.microsoft.com/office/drawing/2016/SVG/main" xmlns="" r:embed="rId53"/>
              </a:ext>
            </a:extLst>
          </a:blip>
          <a:stretch>
            <a:fillRect/>
          </a:stretch>
        </p:blipFill>
        <p:spPr>
          <a:xfrm>
            <a:off x="8856767" y="2425620"/>
            <a:ext cx="58332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a:extLst>
              <a:ext uri="{96DAC541-7B7A-43D3-8B79-37D633B846F1}">
                <asvg:svgBlip xmlns:asvg="http://schemas.microsoft.com/office/drawing/2016/SVG/main" xmlns="" r:embed="rId55"/>
              </a:ext>
            </a:extLst>
          </a:blip>
          <a:stretch>
            <a:fillRect/>
          </a:stretch>
        </p:blipFill>
        <p:spPr>
          <a:xfrm>
            <a:off x="9586652" y="2425620"/>
            <a:ext cx="58332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a:extLst>
              <a:ext uri="{96DAC541-7B7A-43D3-8B79-37D633B846F1}">
                <asvg:svgBlip xmlns:asvg="http://schemas.microsoft.com/office/drawing/2016/SVG/main" xmlns="" r:embed="rId57"/>
              </a:ext>
            </a:extLst>
          </a:blip>
          <a:stretch>
            <a:fillRect/>
          </a:stretch>
        </p:blipFill>
        <p:spPr>
          <a:xfrm>
            <a:off x="10316537" y="2425620"/>
            <a:ext cx="58332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a:extLst>
              <a:ext uri="{96DAC541-7B7A-43D3-8B79-37D633B846F1}">
                <asvg:svgBlip xmlns:asvg="http://schemas.microsoft.com/office/drawing/2016/SVG/main" xmlns="" r:embed="rId59"/>
              </a:ext>
            </a:extLst>
          </a:blip>
          <a:stretch>
            <a:fillRect/>
          </a:stretch>
        </p:blipFill>
        <p:spPr>
          <a:xfrm>
            <a:off x="7589148" y="3219108"/>
            <a:ext cx="58332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a:extLst>
              <a:ext uri="{96DAC541-7B7A-43D3-8B79-37D633B846F1}">
                <asvg:svgBlip xmlns:asvg="http://schemas.microsoft.com/office/drawing/2016/SVG/main" xmlns="" r:embed="rId61"/>
              </a:ext>
            </a:extLst>
          </a:blip>
          <a:stretch>
            <a:fillRect/>
          </a:stretch>
        </p:blipFill>
        <p:spPr>
          <a:xfrm>
            <a:off x="8319032" y="3219108"/>
            <a:ext cx="583320" cy="583320"/>
          </a:xfrm>
          <a:prstGeom prst="rect">
            <a:avLst/>
          </a:prstGeom>
        </p:spPr>
      </p:pic>
    </p:spTree>
    <p:extLst>
      <p:ext uri="{BB962C8B-B14F-4D97-AF65-F5344CB8AC3E}">
        <p14:creationId xmlns:p14="http://schemas.microsoft.com/office/powerpoint/2010/main" val="1232933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428495" y="1707208"/>
            <a:ext cx="4315808" cy="44905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44062" y="2268105"/>
            <a:ext cx="712425"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977288" y="2232310"/>
            <a:ext cx="712425"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424222" y="2197329"/>
            <a:ext cx="712425"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4954489" y="2197329"/>
            <a:ext cx="712425"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6313837" y="2268105"/>
            <a:ext cx="712425"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7762981" y="2268105"/>
            <a:ext cx="712425"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8815785" y="2268105"/>
            <a:ext cx="608447"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1607634" y="4564355"/>
            <a:ext cx="86579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509726" y="4564357"/>
            <a:ext cx="86579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2689713" y="4512449"/>
            <a:ext cx="86579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a:extLst>
              <a:ext uri="{96DAC541-7B7A-43D3-8B79-37D633B846F1}">
                <asvg:svgBlip xmlns:asvg="http://schemas.microsoft.com/office/drawing/2016/SVG/main" xmlns="" r:embed="rId23"/>
              </a:ext>
            </a:extLst>
          </a:blip>
          <a:stretch>
            <a:fillRect/>
          </a:stretch>
        </p:blipFill>
        <p:spPr>
          <a:xfrm>
            <a:off x="3705503" y="4575265"/>
            <a:ext cx="86579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a:extLst>
              <a:ext uri="{96DAC541-7B7A-43D3-8B79-37D633B846F1}">
                <asvg:svgBlip xmlns:asvg="http://schemas.microsoft.com/office/drawing/2016/SVG/main" xmlns="" r:embed="rId25"/>
              </a:ext>
            </a:extLst>
          </a:blip>
          <a:stretch>
            <a:fillRect/>
          </a:stretch>
        </p:blipFill>
        <p:spPr>
          <a:xfrm>
            <a:off x="715679" y="5213353"/>
            <a:ext cx="86579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a:extLst>
              <a:ext uri="{96DAC541-7B7A-43D3-8B79-37D633B846F1}">
                <asvg:svgBlip xmlns:asvg="http://schemas.microsoft.com/office/drawing/2016/SVG/main" xmlns="" r:embed="rId27"/>
              </a:ext>
            </a:extLst>
          </a:blip>
          <a:stretch>
            <a:fillRect/>
          </a:stretch>
        </p:blipFill>
        <p:spPr>
          <a:xfrm>
            <a:off x="2099775" y="5213353"/>
            <a:ext cx="86579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428495" y="3915357"/>
            <a:ext cx="4315808" cy="480531"/>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a:extLst>
              <a:ext uri="{96DAC541-7B7A-43D3-8B79-37D633B846F1}">
                <asvg:svgBlip xmlns:asvg="http://schemas.microsoft.com/office/drawing/2016/SVG/main" xmlns="" r:embed="rId29"/>
              </a:ext>
            </a:extLst>
          </a:blip>
          <a:stretch>
            <a:fillRect/>
          </a:stretch>
        </p:blipFill>
        <p:spPr>
          <a:xfrm>
            <a:off x="7992565" y="4724905"/>
            <a:ext cx="979737"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a:extLst>
              <a:ext uri="{96DAC541-7B7A-43D3-8B79-37D633B846F1}">
                <asvg:svgBlip xmlns:asvg="http://schemas.microsoft.com/office/drawing/2016/SVG/main" xmlns="" r:embed="rId31"/>
              </a:ext>
            </a:extLst>
          </a:blip>
          <a:stretch>
            <a:fillRect/>
          </a:stretch>
        </p:blipFill>
        <p:spPr>
          <a:xfrm>
            <a:off x="6859713" y="4724905"/>
            <a:ext cx="979737"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5726861" y="4724905"/>
            <a:ext cx="979737"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5920523" y="3953234"/>
            <a:ext cx="4315808" cy="492497"/>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r>
              <a:rPr lang="en-US" sz="2133" i="0" dirty="0">
                <a:solidFill>
                  <a:schemeClr val="bg1">
                    <a:lumMod val="50000"/>
                  </a:schemeClr>
                </a:solidFill>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a:extLst>
              <a:ext uri="{96DAC541-7B7A-43D3-8B79-37D633B846F1}">
                <asvg:svgBlip xmlns:asvg="http://schemas.microsoft.com/office/drawing/2016/SVG/main" xmlns="" r:embed="rId35"/>
              </a:ext>
            </a:extLst>
          </a:blip>
          <a:stretch>
            <a:fillRect/>
          </a:stretch>
        </p:blipFill>
        <p:spPr>
          <a:xfrm>
            <a:off x="6018798" y="5825233"/>
            <a:ext cx="651284"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a:extLst>
              <a:ext uri="{96DAC541-7B7A-43D3-8B79-37D633B846F1}">
                <asvg:svgBlip xmlns:asvg="http://schemas.microsoft.com/office/drawing/2016/SVG/main" xmlns="" r:embed="rId37"/>
              </a:ext>
            </a:extLst>
          </a:blip>
          <a:stretch>
            <a:fillRect/>
          </a:stretch>
        </p:blipFill>
        <p:spPr>
          <a:xfrm>
            <a:off x="7026261" y="5751789"/>
            <a:ext cx="654723"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a:extLst>
              <a:ext uri="{96DAC541-7B7A-43D3-8B79-37D633B846F1}">
                <asvg:svgBlip xmlns:asvg="http://schemas.microsoft.com/office/drawing/2016/SVG/main" xmlns="" r:embed="rId39"/>
              </a:ext>
            </a:extLst>
          </a:blip>
          <a:stretch>
            <a:fillRect/>
          </a:stretch>
        </p:blipFill>
        <p:spPr>
          <a:xfrm>
            <a:off x="8024085" y="5751790"/>
            <a:ext cx="707149"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a:extLst>
              <a:ext uri="{96DAC541-7B7A-43D3-8B79-37D633B846F1}">
                <asvg:svgBlip xmlns:asvg="http://schemas.microsoft.com/office/drawing/2016/SVG/main" xmlns="" r:embed="rId41"/>
              </a:ext>
            </a:extLst>
          </a:blip>
          <a:stretch>
            <a:fillRect/>
          </a:stretch>
        </p:blipFill>
        <p:spPr>
          <a:xfrm>
            <a:off x="9194274" y="5713003"/>
            <a:ext cx="738317" cy="738317"/>
          </a:xfrm>
          <a:prstGeom prst="rect">
            <a:avLst/>
          </a:prstGeom>
        </p:spPr>
      </p:pic>
    </p:spTree>
    <p:extLst>
      <p:ext uri="{BB962C8B-B14F-4D97-AF65-F5344CB8AC3E}">
        <p14:creationId xmlns:p14="http://schemas.microsoft.com/office/powerpoint/2010/main" val="443148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CD5B2477-59B5-42E6-A5AC-C0D119DEA06F}" type="slidenum">
              <a:rPr lang="hu-HU"/>
              <a:pPr>
                <a:defRPr/>
              </a:pPr>
              <a:t>‹#›</a:t>
            </a:fld>
            <a:endParaRPr lang="hu-HU"/>
          </a:p>
        </p:txBody>
      </p:sp>
    </p:spTree>
    <p:extLst>
      <p:ext uri="{BB962C8B-B14F-4D97-AF65-F5344CB8AC3E}">
        <p14:creationId xmlns:p14="http://schemas.microsoft.com/office/powerpoint/2010/main" val="12902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7821-F60D-58D4-9D3C-B54A1553285A}"/>
              </a:ext>
            </a:extLst>
          </p:cNvPr>
          <p:cNvSpPr>
            <a:spLocks noGrp="1"/>
          </p:cNvSpPr>
          <p:nvPr>
            <p:ph type="ctrTitle"/>
          </p:nvPr>
        </p:nvSpPr>
        <p:spPr>
          <a:xfrm>
            <a:off x="1524000" y="1536923"/>
            <a:ext cx="9144000" cy="1529397"/>
          </a:xfrm>
        </p:spPr>
        <p:txBody>
          <a:bodyPr anchor="b">
            <a:normAutofit/>
          </a:bodyPr>
          <a:lstStyle>
            <a:lvl1pPr algn="l">
              <a:defRPr sz="24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2FAE8E2-A10D-3E6C-8BB7-F389B8047EE8}"/>
              </a:ext>
            </a:extLst>
          </p:cNvPr>
          <p:cNvSpPr>
            <a:spLocks noGrp="1"/>
          </p:cNvSpPr>
          <p:nvPr>
            <p:ph type="subTitle" idx="1"/>
          </p:nvPr>
        </p:nvSpPr>
        <p:spPr>
          <a:xfrm>
            <a:off x="1524000" y="312189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388246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done">
  <p:cSld name="3_done">
    <p:bg>
      <p:bgPr>
        <a:solidFill>
          <a:srgbClr val="F6F6F6"/>
        </a:solidFill>
        <a:effectLst/>
      </p:bgPr>
    </p:bg>
    <p:spTree>
      <p:nvGrpSpPr>
        <p:cNvPr id="1" name="Shape 29"/>
        <p:cNvGrpSpPr/>
        <p:nvPr/>
      </p:nvGrpSpPr>
      <p:grpSpPr>
        <a:xfrm>
          <a:off x="0" y="0"/>
          <a:ext cx="0" cy="0"/>
          <a:chOff x="0" y="0"/>
          <a:chExt cx="0" cy="0"/>
        </a:xfrm>
      </p:grpSpPr>
      <p:sp>
        <p:nvSpPr>
          <p:cNvPr id="30" name="Google Shape;30;p40"/>
          <p:cNvSpPr/>
          <p:nvPr/>
        </p:nvSpPr>
        <p:spPr>
          <a:xfrm>
            <a:off x="0" y="0"/>
            <a:ext cx="12192000" cy="6858000"/>
          </a:xfrm>
          <a:prstGeom prst="rect">
            <a:avLst/>
          </a:prstGeom>
          <a:solidFill>
            <a:srgbClr val="003466"/>
          </a:solidFill>
          <a:ln>
            <a:noFill/>
          </a:ln>
          <a:effectLst>
            <a:outerShdw blurRad="40000" dist="23000" dir="5400000" rotWithShape="0">
              <a:srgbClr val="000000">
                <a:alpha val="34117"/>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 </a:t>
            </a:r>
            <a:endParaRPr sz="2400" b="0" i="0" u="none" strike="noStrike" cap="none">
              <a:solidFill>
                <a:schemeClr val="dk1"/>
              </a:solidFill>
              <a:latin typeface="Calibri"/>
              <a:ea typeface="Calibri"/>
              <a:cs typeface="Calibri"/>
              <a:sym typeface="Calibri"/>
            </a:endParaRPr>
          </a:p>
        </p:txBody>
      </p:sp>
      <p:sp>
        <p:nvSpPr>
          <p:cNvPr id="31" name="Google Shape;31;p40"/>
          <p:cNvSpPr txBox="1"/>
          <p:nvPr/>
        </p:nvSpPr>
        <p:spPr>
          <a:xfrm>
            <a:off x="4496558" y="1168017"/>
            <a:ext cx="880700" cy="2995509"/>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5492CD"/>
              </a:buClr>
              <a:buSzPts val="18650"/>
              <a:buFont typeface="Arial"/>
              <a:buNone/>
            </a:pPr>
            <a:r>
              <a:rPr lang="en-US" sz="18650" b="0" i="0" u="none" strike="noStrike" cap="none">
                <a:solidFill>
                  <a:srgbClr val="5492CD"/>
                </a:solidFill>
                <a:latin typeface="Arial"/>
                <a:ea typeface="Arial"/>
                <a:cs typeface="Arial"/>
                <a:sym typeface="Arial"/>
              </a:rPr>
              <a:t>“</a:t>
            </a:r>
            <a:endParaRPr sz="2400" b="0" i="0" u="none" strike="noStrike" cap="none">
              <a:solidFill>
                <a:schemeClr val="dk1"/>
              </a:solidFill>
              <a:latin typeface="Calibri"/>
              <a:ea typeface="Calibri"/>
              <a:cs typeface="Calibri"/>
              <a:sym typeface="Calibri"/>
            </a:endParaRPr>
          </a:p>
        </p:txBody>
      </p:sp>
      <p:sp>
        <p:nvSpPr>
          <p:cNvPr id="32" name="Google Shape;32;p40"/>
          <p:cNvSpPr>
            <a:spLocks noGrp="1"/>
          </p:cNvSpPr>
          <p:nvPr>
            <p:ph type="pic" idx="2"/>
          </p:nvPr>
        </p:nvSpPr>
        <p:spPr>
          <a:xfrm>
            <a:off x="2102679" y="2217781"/>
            <a:ext cx="2767532" cy="2767532"/>
          </a:xfrm>
          <a:prstGeom prst="snip2DiagRect">
            <a:avLst>
              <a:gd name="adj1" fmla="val 0"/>
              <a:gd name="adj2" fmla="val 16667"/>
            </a:avLst>
          </a:prstGeom>
          <a:noFill/>
          <a:ln>
            <a:noFill/>
          </a:ln>
        </p:spPr>
      </p:sp>
      <p:sp>
        <p:nvSpPr>
          <p:cNvPr id="33" name="Google Shape;33;p40"/>
          <p:cNvSpPr txBox="1">
            <a:spLocks noGrp="1"/>
          </p:cNvSpPr>
          <p:nvPr>
            <p:ph type="body" idx="1"/>
          </p:nvPr>
        </p:nvSpPr>
        <p:spPr>
          <a:xfrm>
            <a:off x="5980043" y="1523269"/>
            <a:ext cx="4416684" cy="3505927"/>
          </a:xfrm>
          <a:prstGeom prst="rect">
            <a:avLst/>
          </a:prstGeom>
          <a:noFill/>
          <a:ln>
            <a:noFill/>
          </a:ln>
        </p:spPr>
        <p:txBody>
          <a:bodyPr spcFirstLastPara="1" wrap="square" lIns="182875" tIns="45700" rIns="91425" bIns="45700" anchor="ctr" anchorCtr="0">
            <a:normAutofit/>
          </a:bodyPr>
          <a:lstStyle>
            <a:lvl1pPr marL="457200" lvl="0" indent="-228600" algn="l">
              <a:lnSpc>
                <a:spcPct val="111111"/>
              </a:lnSpc>
              <a:spcBef>
                <a:spcPts val="0"/>
              </a:spcBef>
              <a:spcAft>
                <a:spcPts val="0"/>
              </a:spcAft>
              <a:buClr>
                <a:schemeClr val="lt1"/>
              </a:buClr>
              <a:buSzPts val="1800"/>
              <a:buNone/>
              <a:defRPr sz="2400">
                <a:solidFill>
                  <a:schemeClr val="lt1"/>
                </a:solidFill>
              </a:defRPr>
            </a:lvl1pPr>
            <a:lvl2pPr marL="914400" lvl="1" indent="-228600" algn="l">
              <a:lnSpc>
                <a:spcPct val="90000"/>
              </a:lnSpc>
              <a:spcBef>
                <a:spcPts val="373"/>
              </a:spcBef>
              <a:spcAft>
                <a:spcPts val="0"/>
              </a:spcAft>
              <a:buClr>
                <a:schemeClr val="lt1"/>
              </a:buClr>
              <a:buSzPts val="1400"/>
              <a:buNone/>
              <a:defRPr>
                <a:solidFill>
                  <a:schemeClr val="lt1"/>
                </a:solidFill>
              </a:defRPr>
            </a:lvl2pPr>
            <a:lvl3pPr marL="1371600" lvl="2" indent="-228600" algn="l">
              <a:lnSpc>
                <a:spcPct val="90000"/>
              </a:lnSpc>
              <a:spcBef>
                <a:spcPts val="373"/>
              </a:spcBef>
              <a:spcAft>
                <a:spcPts val="0"/>
              </a:spcAft>
              <a:buClr>
                <a:schemeClr val="lt1"/>
              </a:buClr>
              <a:buSzPts val="1400"/>
              <a:buNone/>
              <a:defRPr>
                <a:solidFill>
                  <a:schemeClr val="lt1"/>
                </a:solidFill>
              </a:defRPr>
            </a:lvl3pPr>
            <a:lvl4pPr marL="1828800" lvl="3" indent="-228600" algn="l">
              <a:lnSpc>
                <a:spcPct val="90000"/>
              </a:lnSpc>
              <a:spcBef>
                <a:spcPts val="373"/>
              </a:spcBef>
              <a:spcAft>
                <a:spcPts val="0"/>
              </a:spcAft>
              <a:buClr>
                <a:schemeClr val="lt1"/>
              </a:buClr>
              <a:buSzPts val="1400"/>
              <a:buNone/>
              <a:defRPr>
                <a:solidFill>
                  <a:schemeClr val="lt1"/>
                </a:solidFill>
              </a:defRPr>
            </a:lvl4pPr>
            <a:lvl5pPr marL="2286000" lvl="4" indent="-228600" algn="l">
              <a:lnSpc>
                <a:spcPct val="90000"/>
              </a:lnSpc>
              <a:spcBef>
                <a:spcPts val="373"/>
              </a:spcBef>
              <a:spcAft>
                <a:spcPts val="0"/>
              </a:spcAft>
              <a:buClr>
                <a:schemeClr val="lt1"/>
              </a:buClr>
              <a:buSzPts val="1400"/>
              <a:buNone/>
              <a:defRPr>
                <a:solidFill>
                  <a:schemeClr val="lt1"/>
                </a:solidFill>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34" name="Google Shape;34;p40"/>
          <p:cNvSpPr txBox="1">
            <a:spLocks noGrp="1"/>
          </p:cNvSpPr>
          <p:nvPr>
            <p:ph type="body" idx="3"/>
          </p:nvPr>
        </p:nvSpPr>
        <p:spPr>
          <a:xfrm>
            <a:off x="406400" y="6218767"/>
            <a:ext cx="5689600" cy="2963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67"/>
              </a:spcBef>
              <a:spcAft>
                <a:spcPts val="0"/>
              </a:spcAft>
              <a:buClr>
                <a:schemeClr val="dk1"/>
              </a:buClr>
              <a:buSzPts val="1000"/>
              <a:buNone/>
              <a:defRPr sz="1350" b="1" i="0"/>
            </a:lvl1pPr>
            <a:lvl2pPr marL="914400" lvl="1" indent="-342900" algn="l">
              <a:lnSpc>
                <a:spcPct val="90000"/>
              </a:lnSpc>
              <a:spcBef>
                <a:spcPts val="480"/>
              </a:spcBef>
              <a:spcAft>
                <a:spcPts val="0"/>
              </a:spcAft>
              <a:buClr>
                <a:schemeClr val="dk1"/>
              </a:buClr>
              <a:buSzPts val="1800"/>
              <a:buChar char="•"/>
              <a:defRPr/>
            </a:lvl2pPr>
            <a:lvl3pPr marL="1371600" lvl="2" indent="-342900" algn="l">
              <a:lnSpc>
                <a:spcPct val="90000"/>
              </a:lnSpc>
              <a:spcBef>
                <a:spcPts val="480"/>
              </a:spcBef>
              <a:spcAft>
                <a:spcPts val="0"/>
              </a:spcAft>
              <a:buClr>
                <a:schemeClr val="dk1"/>
              </a:buClr>
              <a:buSzPts val="1800"/>
              <a:buChar char="•"/>
              <a:defRPr/>
            </a:lvl3pPr>
            <a:lvl4pPr marL="1828800" lvl="3" indent="-342900" algn="l">
              <a:lnSpc>
                <a:spcPct val="90000"/>
              </a:lnSpc>
              <a:spcBef>
                <a:spcPts val="480"/>
              </a:spcBef>
              <a:spcAft>
                <a:spcPts val="0"/>
              </a:spcAft>
              <a:buClr>
                <a:schemeClr val="dk1"/>
              </a:buClr>
              <a:buSzPts val="180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7194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B378-A407-6964-E42C-8164AA0F8803}"/>
              </a:ext>
            </a:extLst>
          </p:cNvPr>
          <p:cNvSpPr>
            <a:spLocks noGrp="1"/>
          </p:cNvSpPr>
          <p:nvPr>
            <p:ph type="title"/>
          </p:nvPr>
        </p:nvSpPr>
        <p:spPr>
          <a:xfrm>
            <a:off x="838200" y="757917"/>
            <a:ext cx="10515600" cy="1325563"/>
          </a:xfrm>
        </p:spPr>
        <p:txBody>
          <a:bodyPr>
            <a:normAutofit/>
          </a:bodyPr>
          <a:lstStyle>
            <a:lvl1pPr>
              <a:defRPr sz="2400" b="1">
                <a:latin typeface="+mj-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F403448-1E55-9523-5EFB-1C37AF3649DF}"/>
              </a:ext>
            </a:extLst>
          </p:cNvPr>
          <p:cNvSpPr>
            <a:spLocks noGrp="1"/>
          </p:cNvSpPr>
          <p:nvPr>
            <p:ph idx="1"/>
          </p:nvPr>
        </p:nvSpPr>
        <p:spPr>
          <a:xfrm>
            <a:off x="897666" y="1601418"/>
            <a:ext cx="10456134" cy="4221248"/>
          </a:xfrm>
        </p:spPr>
        <p:style>
          <a:lnRef idx="2">
            <a:schemeClr val="dk1"/>
          </a:lnRef>
          <a:fillRef idx="1">
            <a:schemeClr val="lt1"/>
          </a:fillRef>
          <a:effectRef idx="0">
            <a:schemeClr val="dk1"/>
          </a:effectRef>
          <a:fontRef idx="minor">
            <a:schemeClr val="dk1"/>
          </a:fontRef>
        </p:style>
        <p:txBody>
          <a:bodyPr/>
          <a:lstStyle>
            <a:lvl1pPr>
              <a:defRPr sz="1800"/>
            </a:lvl1pPr>
            <a:lvl2pPr>
              <a:defRPr sz="16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F80714A-461B-E456-F7B8-1936FAE2674F}"/>
              </a:ext>
            </a:extLst>
          </p:cNvPr>
          <p:cNvSpPr>
            <a:spLocks noGrp="1"/>
          </p:cNvSpPr>
          <p:nvPr>
            <p:ph type="dt" sz="half" idx="10"/>
          </p:nvPr>
        </p:nvSpPr>
        <p:spPr>
          <a:xfrm>
            <a:off x="838200" y="6356350"/>
            <a:ext cx="2743200" cy="365125"/>
          </a:xfrm>
          <a:prstGeom prst="rect">
            <a:avLst/>
          </a:prstGeom>
        </p:spPr>
        <p:txBody>
          <a:bodyPr/>
          <a:lstStyle/>
          <a:p>
            <a:fld id="{37AD42D8-40AF-6B4D-B02F-A37C01537F06}" type="datetimeFigureOut">
              <a:rPr lang="en-US" smtClean="0"/>
              <a:t>4/18/2024</a:t>
            </a:fld>
            <a:endParaRPr lang="en-US"/>
          </a:p>
        </p:txBody>
      </p:sp>
      <p:sp>
        <p:nvSpPr>
          <p:cNvPr id="5" name="Footer Placeholder 4">
            <a:extLst>
              <a:ext uri="{FF2B5EF4-FFF2-40B4-BE49-F238E27FC236}">
                <a16:creationId xmlns:a16="http://schemas.microsoft.com/office/drawing/2014/main" id="{AA4EAE17-81C4-6A81-923C-30E9A6012F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BD0404-2C5D-5FC8-1491-53535BF49537}"/>
              </a:ext>
            </a:extLst>
          </p:cNvPr>
          <p:cNvSpPr>
            <a:spLocks noGrp="1"/>
          </p:cNvSpPr>
          <p:nvPr>
            <p:ph type="sldNum" sz="quarter" idx="12"/>
          </p:nvPr>
        </p:nvSpPr>
        <p:spPr>
          <a:xfrm>
            <a:off x="8610600" y="6356350"/>
            <a:ext cx="2743200" cy="365125"/>
          </a:xfrm>
          <a:prstGeom prst="rect">
            <a:avLst/>
          </a:prstGeom>
        </p:spPr>
        <p:txBody>
          <a:bodyPr/>
          <a:lstStyle/>
          <a:p>
            <a:fld id="{1F164D77-ACF4-1045-9173-28D3F30E7A63}" type="slidenum">
              <a:rPr lang="en-US" smtClean="0"/>
              <a:t>‹#›</a:t>
            </a:fld>
            <a:endParaRPr lang="en-US"/>
          </a:p>
        </p:txBody>
      </p:sp>
    </p:spTree>
    <p:extLst>
      <p:ext uri="{BB962C8B-B14F-4D97-AF65-F5344CB8AC3E}">
        <p14:creationId xmlns:p14="http://schemas.microsoft.com/office/powerpoint/2010/main" val="2705900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AFA0-0E03-1AB7-FD1A-A07CFC316807}"/>
              </a:ext>
            </a:extLst>
          </p:cNvPr>
          <p:cNvSpPr>
            <a:spLocks noGrp="1"/>
          </p:cNvSpPr>
          <p:nvPr>
            <p:ph type="title"/>
          </p:nvPr>
        </p:nvSpPr>
        <p:spPr>
          <a:xfrm>
            <a:off x="831850" y="1709739"/>
            <a:ext cx="10515600" cy="1719262"/>
          </a:xfrm>
        </p:spPr>
        <p:txBody>
          <a:bodyPr anchor="b">
            <a:normAutofit/>
          </a:bodyPr>
          <a:lstStyle>
            <a:lvl1pPr>
              <a:defRPr sz="24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D1192B-6FFE-FDDB-D6FD-D079534237CD}"/>
              </a:ext>
            </a:extLst>
          </p:cNvPr>
          <p:cNvSpPr>
            <a:spLocks noGrp="1"/>
          </p:cNvSpPr>
          <p:nvPr>
            <p:ph type="body" idx="1"/>
          </p:nvPr>
        </p:nvSpPr>
        <p:spPr>
          <a:xfrm>
            <a:off x="831850" y="3429000"/>
            <a:ext cx="10515600" cy="1500187"/>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598041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22C7-F5ED-B5DE-5BBC-A7F601D0EDCD}"/>
              </a:ext>
            </a:extLst>
          </p:cNvPr>
          <p:cNvSpPr>
            <a:spLocks noGrp="1"/>
          </p:cNvSpPr>
          <p:nvPr>
            <p:ph type="title"/>
          </p:nvPr>
        </p:nvSpPr>
        <p:spPr>
          <a:xfrm>
            <a:off x="300713" y="-189299"/>
            <a:ext cx="7968006"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A0FAE26-4EFC-2A45-51C3-2050A7E6A2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2AAF1E-ECB8-7FA3-0B3F-B4157FAFB7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73005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99A9-4B92-6940-2549-1749396CA336}"/>
              </a:ext>
            </a:extLst>
          </p:cNvPr>
          <p:cNvSpPr>
            <a:spLocks noGrp="1"/>
          </p:cNvSpPr>
          <p:nvPr>
            <p:ph type="title"/>
          </p:nvPr>
        </p:nvSpPr>
        <p:spPr>
          <a:xfrm>
            <a:off x="569400" y="318464"/>
            <a:ext cx="6023999" cy="699746"/>
          </a:xfrm>
        </p:spPr>
        <p:txBody>
          <a:bodyPr/>
          <a:lstStyle>
            <a:lvl1pPr>
              <a:defRPr b="1"/>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F44F435-06FD-EEB1-AC14-7A7F7641DCB4}"/>
              </a:ext>
            </a:extLst>
          </p:cNvPr>
          <p:cNvSpPr>
            <a:spLocks noGrp="1"/>
          </p:cNvSpPr>
          <p:nvPr>
            <p:ph type="body" idx="1"/>
          </p:nvPr>
        </p:nvSpPr>
        <p:spPr>
          <a:xfrm>
            <a:off x="839788" y="1681163"/>
            <a:ext cx="5157787" cy="8239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4BA32D79-5011-93CD-DB63-D45E02B225FD}"/>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2EDE2719-A629-93EF-D77B-E90315581962}"/>
              </a:ext>
            </a:extLst>
          </p:cNvPr>
          <p:cNvSpPr>
            <a:spLocks noGrp="1"/>
          </p:cNvSpPr>
          <p:nvPr>
            <p:ph type="body" sz="quarter" idx="3"/>
          </p:nvPr>
        </p:nvSpPr>
        <p:spPr>
          <a:xfrm>
            <a:off x="6172200" y="1681163"/>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0EB30D5-FC94-386B-EFCD-54104AE90C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1D7A44-220C-A352-49C8-806DB53FD9D9}"/>
              </a:ext>
            </a:extLst>
          </p:cNvPr>
          <p:cNvSpPr>
            <a:spLocks noGrp="1"/>
          </p:cNvSpPr>
          <p:nvPr>
            <p:ph type="dt" sz="half" idx="10"/>
          </p:nvPr>
        </p:nvSpPr>
        <p:spPr>
          <a:xfrm>
            <a:off x="838200" y="6356350"/>
            <a:ext cx="2743200" cy="365125"/>
          </a:xfrm>
          <a:prstGeom prst="rect">
            <a:avLst/>
          </a:prstGeom>
        </p:spPr>
        <p:txBody>
          <a:bodyPr/>
          <a:lstStyle/>
          <a:p>
            <a:fld id="{37AD42D8-40AF-6B4D-B02F-A37C01537F06}" type="datetimeFigureOut">
              <a:rPr lang="en-US" smtClean="0"/>
              <a:t>4/18/2024</a:t>
            </a:fld>
            <a:endParaRPr lang="en-US"/>
          </a:p>
        </p:txBody>
      </p:sp>
      <p:sp>
        <p:nvSpPr>
          <p:cNvPr id="8" name="Footer Placeholder 7">
            <a:extLst>
              <a:ext uri="{FF2B5EF4-FFF2-40B4-BE49-F238E27FC236}">
                <a16:creationId xmlns:a16="http://schemas.microsoft.com/office/drawing/2014/main" id="{3F08A7B7-0FD1-BF91-EEAD-CCF382E828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17687F-20D0-5227-A419-063A056DEEAF}"/>
              </a:ext>
            </a:extLst>
          </p:cNvPr>
          <p:cNvSpPr>
            <a:spLocks noGrp="1"/>
          </p:cNvSpPr>
          <p:nvPr>
            <p:ph type="sldNum" sz="quarter" idx="12"/>
          </p:nvPr>
        </p:nvSpPr>
        <p:spPr>
          <a:xfrm>
            <a:off x="8610600" y="6356350"/>
            <a:ext cx="2743200" cy="365125"/>
          </a:xfrm>
          <a:prstGeom prst="rect">
            <a:avLst/>
          </a:prstGeom>
        </p:spPr>
        <p:txBody>
          <a:bodyPr/>
          <a:lstStyle/>
          <a:p>
            <a:fld id="{1F164D77-ACF4-1045-9173-28D3F30E7A63}" type="slidenum">
              <a:rPr lang="en-US" smtClean="0"/>
              <a:t>‹#›</a:t>
            </a:fld>
            <a:endParaRPr lang="en-US"/>
          </a:p>
        </p:txBody>
      </p:sp>
    </p:spTree>
    <p:extLst>
      <p:ext uri="{BB962C8B-B14F-4D97-AF65-F5344CB8AC3E}">
        <p14:creationId xmlns:p14="http://schemas.microsoft.com/office/powerpoint/2010/main" val="3298592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0A0F-F11D-98BD-CB01-E5EDD3A2C1BC}"/>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3903138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DC5B1-2764-1399-C40D-1B398DBB3F3B}"/>
              </a:ext>
            </a:extLst>
          </p:cNvPr>
          <p:cNvSpPr txBox="1"/>
          <p:nvPr userDrawn="1"/>
        </p:nvSpPr>
        <p:spPr>
          <a:xfrm>
            <a:off x="8633012" y="3630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22959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DC5B1-2764-1399-C40D-1B398DBB3F3B}"/>
              </a:ext>
            </a:extLst>
          </p:cNvPr>
          <p:cNvSpPr txBox="1"/>
          <p:nvPr userDrawn="1"/>
        </p:nvSpPr>
        <p:spPr>
          <a:xfrm>
            <a:off x="8633012" y="363071"/>
            <a:ext cx="184731" cy="369332"/>
          </a:xfrm>
          <a:prstGeom prst="rect">
            <a:avLst/>
          </a:prstGeom>
          <a:noFill/>
        </p:spPr>
        <p:txBody>
          <a:bodyPr wrap="none" rtlCol="0">
            <a:spAutoFit/>
          </a:bodyPr>
          <a:lstStyle/>
          <a:p>
            <a:endParaRPr lang="en-US" dirty="0"/>
          </a:p>
        </p:txBody>
      </p:sp>
      <p:grpSp>
        <p:nvGrpSpPr>
          <p:cNvPr id="3" name="Group 2">
            <a:extLst>
              <a:ext uri="{FF2B5EF4-FFF2-40B4-BE49-F238E27FC236}">
                <a16:creationId xmlns:a16="http://schemas.microsoft.com/office/drawing/2014/main" id="{D2E52764-AC00-0D6B-983A-DDCF47AC8FF2}"/>
              </a:ext>
            </a:extLst>
          </p:cNvPr>
          <p:cNvGrpSpPr/>
          <p:nvPr userDrawn="1"/>
        </p:nvGrpSpPr>
        <p:grpSpPr>
          <a:xfrm>
            <a:off x="0" y="0"/>
            <a:ext cx="1489577" cy="6901631"/>
            <a:chOff x="0" y="0"/>
            <a:chExt cx="1489577" cy="6901631"/>
          </a:xfrm>
        </p:grpSpPr>
        <p:sp>
          <p:nvSpPr>
            <p:cNvPr id="4" name="Rectangle 3">
              <a:extLst>
                <a:ext uri="{FF2B5EF4-FFF2-40B4-BE49-F238E27FC236}">
                  <a16:creationId xmlns:a16="http://schemas.microsoft.com/office/drawing/2014/main" id="{55A658E6-A3E6-8D54-31E9-7FDA1D17CA71}"/>
                </a:ext>
              </a:extLst>
            </p:cNvPr>
            <p:cNvSpPr/>
            <p:nvPr/>
          </p:nvSpPr>
          <p:spPr>
            <a:xfrm>
              <a:off x="0" y="0"/>
              <a:ext cx="1489577" cy="6858000"/>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1938E1E-F945-9ECD-75E5-13343C95CE99}"/>
                </a:ext>
              </a:extLst>
            </p:cNvPr>
            <p:cNvSpPr/>
            <p:nvPr/>
          </p:nvSpPr>
          <p:spPr>
            <a:xfrm>
              <a:off x="0" y="5165735"/>
              <a:ext cx="1194422" cy="1689915"/>
            </a:xfrm>
            <a:custGeom>
              <a:avLst/>
              <a:gdLst/>
              <a:ahLst/>
              <a:cxnLst/>
              <a:rect l="l" t="t" r="r" b="b"/>
              <a:pathLst>
                <a:path w="2515434" h="3522506">
                  <a:moveTo>
                    <a:pt x="0" y="0"/>
                  </a:moveTo>
                  <a:lnTo>
                    <a:pt x="2515434" y="0"/>
                  </a:lnTo>
                  <a:lnTo>
                    <a:pt x="2515434" y="764178"/>
                  </a:lnTo>
                  <a:lnTo>
                    <a:pt x="1254772" y="3522506"/>
                  </a:lnTo>
                  <a:lnTo>
                    <a:pt x="239407" y="3522506"/>
                  </a:lnTo>
                  <a:lnTo>
                    <a:pt x="1559382" y="649023"/>
                  </a:lnTo>
                  <a:lnTo>
                    <a:pt x="0" y="649023"/>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815569D1-FA8C-7050-5068-036DC08F41A4}"/>
                </a:ext>
              </a:extLst>
            </p:cNvPr>
            <p:cNvSpPr txBox="1"/>
            <p:nvPr/>
          </p:nvSpPr>
          <p:spPr>
            <a:xfrm rot="16200000">
              <a:off x="-1306928" y="4123281"/>
              <a:ext cx="5279701" cy="276999"/>
            </a:xfrm>
            <a:prstGeom prst="rect">
              <a:avLst/>
            </a:prstGeom>
            <a:noFill/>
          </p:spPr>
          <p:txBody>
            <a:bodyPr wrap="square" rtlCol="0">
              <a:spAutoFit/>
            </a:bodyPr>
            <a:lstStyle/>
            <a:p>
              <a:r>
                <a:rPr lang="en-US" sz="1200" spc="300" dirty="0">
                  <a:solidFill>
                    <a:schemeClr val="tx1"/>
                  </a:solidFill>
                </a:rPr>
                <a:t>SEVENTH ASSESSMENT CYCLE </a:t>
              </a:r>
            </a:p>
          </p:txBody>
        </p:sp>
        <p:pic>
          <p:nvPicPr>
            <p:cNvPr id="7" name="Picture 6" descr="A black and white logo&#10;&#10;Description automatically generated">
              <a:extLst>
                <a:ext uri="{FF2B5EF4-FFF2-40B4-BE49-F238E27FC236}">
                  <a16:creationId xmlns:a16="http://schemas.microsoft.com/office/drawing/2014/main" id="{BE8A58D9-426E-5871-AA6A-24EB117A544F}"/>
                </a:ext>
              </a:extLst>
            </p:cNvPr>
            <p:cNvPicPr/>
            <p:nvPr/>
          </p:nvPicPr>
          <p:blipFill>
            <a:blip r:embed="rId2"/>
            <a:stretch>
              <a:fillRect/>
            </a:stretch>
          </p:blipFill>
          <p:spPr>
            <a:xfrm>
              <a:off x="105882" y="268941"/>
              <a:ext cx="1314362" cy="647469"/>
            </a:xfrm>
            <a:prstGeom prst="rect">
              <a:avLst/>
            </a:prstGeom>
          </p:spPr>
        </p:pic>
      </p:grpSp>
      <p:sp>
        <p:nvSpPr>
          <p:cNvPr id="9" name="Content Placeholder 8">
            <a:extLst>
              <a:ext uri="{FF2B5EF4-FFF2-40B4-BE49-F238E27FC236}">
                <a16:creationId xmlns:a16="http://schemas.microsoft.com/office/drawing/2014/main" id="{32643749-3660-E982-F29C-2B52D8B11207}"/>
              </a:ext>
            </a:extLst>
          </p:cNvPr>
          <p:cNvSpPr>
            <a:spLocks noGrp="1"/>
          </p:cNvSpPr>
          <p:nvPr>
            <p:ph sz="quarter" idx="10"/>
          </p:nvPr>
        </p:nvSpPr>
        <p:spPr>
          <a:xfrm>
            <a:off x="1932228" y="1192192"/>
            <a:ext cx="9573008" cy="5466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9FF22EB2-1122-B9C0-AF22-04E55ACE96A3}"/>
              </a:ext>
            </a:extLst>
          </p:cNvPr>
          <p:cNvSpPr>
            <a:spLocks noGrp="1"/>
          </p:cNvSpPr>
          <p:nvPr>
            <p:ph type="title"/>
          </p:nvPr>
        </p:nvSpPr>
        <p:spPr>
          <a:xfrm>
            <a:off x="1932228" y="268941"/>
            <a:ext cx="6727739" cy="423271"/>
          </a:xfrm>
        </p:spPr>
        <p:txBody>
          <a:bodyPr anchor="b">
            <a:normAutofit/>
          </a:bodyPr>
          <a:lstStyle>
            <a:lvl1pPr>
              <a:defRPr sz="24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722776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125E-3ECF-F18F-617D-95012C4C41DE}"/>
              </a:ext>
            </a:extLst>
          </p:cNvPr>
          <p:cNvSpPr>
            <a:spLocks noGrp="1"/>
          </p:cNvSpPr>
          <p:nvPr>
            <p:ph type="title"/>
          </p:nvPr>
        </p:nvSpPr>
        <p:spPr>
          <a:xfrm>
            <a:off x="313949" y="181328"/>
            <a:ext cx="6727739" cy="423271"/>
          </a:xfrm>
        </p:spPr>
        <p:txBody>
          <a:bodyPr anchor="b">
            <a:normAutofit/>
          </a:bodyPr>
          <a:lstStyle>
            <a:lvl1pPr>
              <a:defRPr sz="24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1CDDA69-345B-A08E-805E-29CDFA55560F}"/>
              </a:ext>
            </a:extLst>
          </p:cNvPr>
          <p:cNvSpPr>
            <a:spLocks noGrp="1"/>
          </p:cNvSpPr>
          <p:nvPr>
            <p:ph idx="1"/>
          </p:nvPr>
        </p:nvSpPr>
        <p:spPr>
          <a:xfrm>
            <a:off x="4627649" y="1444942"/>
            <a:ext cx="6727739" cy="4416108"/>
          </a:xfrm>
        </p:spPr>
        <p:txBody>
          <a:bodyPr/>
          <a:lstStyle>
            <a:lvl1pPr>
              <a:defRPr sz="1800"/>
            </a:lvl1pPr>
            <a:lvl2pPr>
              <a:defRPr sz="16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FFA9138D-12DD-726D-91A2-1EEBFE2C81C0}"/>
              </a:ext>
            </a:extLst>
          </p:cNvPr>
          <p:cNvSpPr>
            <a:spLocks noGrp="1"/>
          </p:cNvSpPr>
          <p:nvPr>
            <p:ph type="body" sz="half" idx="2"/>
          </p:nvPr>
        </p:nvSpPr>
        <p:spPr>
          <a:xfrm>
            <a:off x="313949" y="1444942"/>
            <a:ext cx="3932237" cy="44161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Text Placeholder 3">
            <a:extLst>
              <a:ext uri="{FF2B5EF4-FFF2-40B4-BE49-F238E27FC236}">
                <a16:creationId xmlns:a16="http://schemas.microsoft.com/office/drawing/2014/main" id="{E1FC462D-FA9D-7DEF-A7CE-BD7D0546597C}"/>
              </a:ext>
            </a:extLst>
          </p:cNvPr>
          <p:cNvSpPr>
            <a:spLocks noGrp="1"/>
          </p:cNvSpPr>
          <p:nvPr>
            <p:ph type="body" sz="half" idx="10"/>
          </p:nvPr>
        </p:nvSpPr>
        <p:spPr>
          <a:xfrm>
            <a:off x="313949" y="602296"/>
            <a:ext cx="6727739" cy="298349"/>
          </a:xfrm>
        </p:spPr>
        <p:txBody>
          <a:bodyPr>
            <a:no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682480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DF1B-BAAE-EA51-BC43-1414ECFAF6A2}"/>
              </a:ext>
            </a:extLst>
          </p:cNvPr>
          <p:cNvSpPr>
            <a:spLocks noGrp="1"/>
          </p:cNvSpPr>
          <p:nvPr>
            <p:ph type="title"/>
          </p:nvPr>
        </p:nvSpPr>
        <p:spPr>
          <a:xfrm>
            <a:off x="397699" y="115748"/>
            <a:ext cx="7032078" cy="601882"/>
          </a:xfrm>
        </p:spPr>
        <p:txBody>
          <a:bodyPr anchor="b">
            <a:normAutofit/>
          </a:bodyPr>
          <a:lstStyle>
            <a:lvl1pPr>
              <a:defRPr sz="24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16777A86-DF8B-960E-CAEB-5829896EE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C5B5D-B684-D10A-FDEA-E1B2ED6C5A22}"/>
              </a:ext>
            </a:extLst>
          </p:cNvPr>
          <p:cNvSpPr>
            <a:spLocks noGrp="1"/>
          </p:cNvSpPr>
          <p:nvPr>
            <p:ph type="body" sz="half" idx="2"/>
          </p:nvPr>
        </p:nvSpPr>
        <p:spPr>
          <a:xfrm>
            <a:off x="839788" y="987425"/>
            <a:ext cx="3932237" cy="488156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grpSp>
        <p:nvGrpSpPr>
          <p:cNvPr id="5" name="Group 4">
            <a:extLst>
              <a:ext uri="{FF2B5EF4-FFF2-40B4-BE49-F238E27FC236}">
                <a16:creationId xmlns:a16="http://schemas.microsoft.com/office/drawing/2014/main" id="{906138B4-4BF5-8709-1956-457E0FE21A0E}"/>
              </a:ext>
            </a:extLst>
          </p:cNvPr>
          <p:cNvGrpSpPr/>
          <p:nvPr userDrawn="1"/>
        </p:nvGrpSpPr>
        <p:grpSpPr>
          <a:xfrm>
            <a:off x="7608672" y="-27655"/>
            <a:ext cx="4597088" cy="972446"/>
            <a:chOff x="7608672" y="-27655"/>
            <a:chExt cx="4597088" cy="972446"/>
          </a:xfrm>
        </p:grpSpPr>
        <p:sp>
          <p:nvSpPr>
            <p:cNvPr id="6" name="Freeform 5">
              <a:extLst>
                <a:ext uri="{FF2B5EF4-FFF2-40B4-BE49-F238E27FC236}">
                  <a16:creationId xmlns:a16="http://schemas.microsoft.com/office/drawing/2014/main" id="{6FC10295-222F-3D1A-8D9D-7ED090188993}"/>
                </a:ext>
              </a:extLst>
            </p:cNvPr>
            <p:cNvSpPr>
              <a:spLocks/>
            </p:cNvSpPr>
            <p:nvPr/>
          </p:nvSpPr>
          <p:spPr>
            <a:xfrm>
              <a:off x="7860029" y="216052"/>
              <a:ext cx="4345731" cy="726342"/>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6">
              <a:extLst>
                <a:ext uri="{FF2B5EF4-FFF2-40B4-BE49-F238E27FC236}">
                  <a16:creationId xmlns:a16="http://schemas.microsoft.com/office/drawing/2014/main" id="{2FEFAC0F-F711-1EDA-6007-1C865D296298}"/>
                </a:ext>
              </a:extLst>
            </p:cNvPr>
            <p:cNvSpPr>
              <a:spLocks/>
            </p:cNvSpPr>
            <p:nvPr/>
          </p:nvSpPr>
          <p:spPr>
            <a:xfrm>
              <a:off x="7608672" y="2176"/>
              <a:ext cx="666235" cy="942615"/>
            </a:xfrm>
            <a:custGeom>
              <a:avLst/>
              <a:gdLst/>
              <a:ahLst/>
              <a:cxnLst/>
              <a:rect l="l" t="t" r="r" b="b"/>
              <a:pathLst>
                <a:path w="2515434" h="3522506">
                  <a:moveTo>
                    <a:pt x="0" y="0"/>
                  </a:moveTo>
                  <a:lnTo>
                    <a:pt x="2515434" y="0"/>
                  </a:lnTo>
                  <a:lnTo>
                    <a:pt x="2515434" y="764178"/>
                  </a:lnTo>
                  <a:lnTo>
                    <a:pt x="1254772" y="3522506"/>
                  </a:lnTo>
                  <a:lnTo>
                    <a:pt x="239407" y="3522506"/>
                  </a:lnTo>
                  <a:lnTo>
                    <a:pt x="1559382" y="649023"/>
                  </a:lnTo>
                  <a:lnTo>
                    <a:pt x="0" y="649023"/>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2C75649B-9EAA-4BD2-2086-6E24B3EE6443}"/>
                </a:ext>
              </a:extLst>
            </p:cNvPr>
            <p:cNvSpPr txBox="1">
              <a:spLocks/>
            </p:cNvSpPr>
            <p:nvPr/>
          </p:nvSpPr>
          <p:spPr>
            <a:xfrm>
              <a:off x="8702194" y="-27655"/>
              <a:ext cx="3461080" cy="253916"/>
            </a:xfrm>
            <a:prstGeom prst="rect">
              <a:avLst/>
            </a:prstGeom>
            <a:noFill/>
          </p:spPr>
          <p:txBody>
            <a:bodyPr wrap="square" rtlCol="0">
              <a:spAutoFit/>
            </a:bodyPr>
            <a:lstStyle/>
            <a:p>
              <a:r>
                <a:rPr lang="en-US" sz="1050" spc="300" dirty="0">
                  <a:solidFill>
                    <a:schemeClr val="tx1"/>
                  </a:solidFill>
                </a:rPr>
                <a:t>SEVENTH ASSESSMENT CYCLE </a:t>
              </a:r>
            </a:p>
          </p:txBody>
        </p:sp>
        <p:pic>
          <p:nvPicPr>
            <p:cNvPr id="9" name="Picture 8" descr="A black and white logo&#10;&#10;Description automatically generated">
              <a:extLst>
                <a:ext uri="{FF2B5EF4-FFF2-40B4-BE49-F238E27FC236}">
                  <a16:creationId xmlns:a16="http://schemas.microsoft.com/office/drawing/2014/main" id="{DAF7F35A-69BB-7AD5-59BF-F2C5BA00A330}"/>
                </a:ext>
              </a:extLst>
            </p:cNvPr>
            <p:cNvPicPr>
              <a:picLocks/>
            </p:cNvPicPr>
            <p:nvPr/>
          </p:nvPicPr>
          <p:blipFill>
            <a:blip r:embed="rId2"/>
            <a:stretch>
              <a:fillRect/>
            </a:stretch>
          </p:blipFill>
          <p:spPr>
            <a:xfrm>
              <a:off x="8251382" y="286347"/>
              <a:ext cx="3775483" cy="559330"/>
            </a:xfrm>
            <a:prstGeom prst="rect">
              <a:avLst/>
            </a:prstGeom>
          </p:spPr>
        </p:pic>
      </p:grpSp>
    </p:spTree>
    <p:extLst>
      <p:ext uri="{BB962C8B-B14F-4D97-AF65-F5344CB8AC3E}">
        <p14:creationId xmlns:p14="http://schemas.microsoft.com/office/powerpoint/2010/main" val="5118391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7821-F60D-58D4-9D3C-B54A1553285A}"/>
              </a:ext>
            </a:extLst>
          </p:cNvPr>
          <p:cNvSpPr>
            <a:spLocks noGrp="1"/>
          </p:cNvSpPr>
          <p:nvPr>
            <p:ph type="ctrTitle"/>
          </p:nvPr>
        </p:nvSpPr>
        <p:spPr>
          <a:xfrm>
            <a:off x="1524000" y="1122363"/>
            <a:ext cx="9144000" cy="1529397"/>
          </a:xfrm>
        </p:spPr>
        <p:txBody>
          <a:bodyPr anchor="b">
            <a:normAutofit/>
          </a:bodyPr>
          <a:lstStyle>
            <a:lvl1pPr algn="l">
              <a:defRPr sz="36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2FAE8E2-A10D-3E6C-8BB7-F389B8047EE8}"/>
              </a:ext>
            </a:extLst>
          </p:cNvPr>
          <p:cNvSpPr>
            <a:spLocks noGrp="1"/>
          </p:cNvSpPr>
          <p:nvPr>
            <p:ph type="subTitle" idx="1"/>
          </p:nvPr>
        </p:nvSpPr>
        <p:spPr>
          <a:xfrm>
            <a:off x="1524000" y="27384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756810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97590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B378-A407-6964-E42C-8164AA0F8803}"/>
              </a:ext>
            </a:extLst>
          </p:cNvPr>
          <p:cNvSpPr>
            <a:spLocks noGrp="1"/>
          </p:cNvSpPr>
          <p:nvPr>
            <p:ph type="title"/>
          </p:nvPr>
        </p:nvSpPr>
        <p:spPr>
          <a:xfrm>
            <a:off x="838200" y="757917"/>
            <a:ext cx="10515600" cy="1325563"/>
          </a:xfrm>
        </p:spPr>
        <p:txBody>
          <a:bodyPr>
            <a:normAutofit/>
          </a:bodyPr>
          <a:lstStyle>
            <a:lvl1pPr>
              <a:defRPr sz="24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F403448-1E55-9523-5EFB-1C37AF3649DF}"/>
              </a:ext>
            </a:extLst>
          </p:cNvPr>
          <p:cNvSpPr>
            <a:spLocks noGrp="1"/>
          </p:cNvSpPr>
          <p:nvPr>
            <p:ph idx="1"/>
          </p:nvPr>
        </p:nvSpPr>
        <p:spPr/>
        <p:style>
          <a:lnRef idx="2">
            <a:schemeClr val="dk1"/>
          </a:lnRef>
          <a:fillRef idx="1">
            <a:schemeClr val="lt1"/>
          </a:fillRef>
          <a:effectRef idx="0">
            <a:schemeClr val="dk1"/>
          </a:effectRef>
          <a:fontRef idx="minor">
            <a:schemeClr val="dk1"/>
          </a:fontRef>
        </p:style>
        <p:txBody>
          <a:bodyPr/>
          <a:lstStyle>
            <a:lvl1pPr>
              <a:defRPr sz="24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F80714A-461B-E456-F7B8-1936FAE2674F}"/>
              </a:ext>
            </a:extLst>
          </p:cNvPr>
          <p:cNvSpPr>
            <a:spLocks noGrp="1"/>
          </p:cNvSpPr>
          <p:nvPr>
            <p:ph type="dt" sz="half" idx="10"/>
          </p:nvPr>
        </p:nvSpPr>
        <p:spPr>
          <a:xfrm>
            <a:off x="838200" y="6356350"/>
            <a:ext cx="2743200" cy="365125"/>
          </a:xfrm>
          <a:prstGeom prst="rect">
            <a:avLst/>
          </a:prstGeom>
        </p:spPr>
        <p:txBody>
          <a:bodyPr/>
          <a:lstStyle/>
          <a:p>
            <a:fld id="{37AD42D8-40AF-6B4D-B02F-A37C01537F06}" type="datetimeFigureOut">
              <a:rPr lang="en-US" smtClean="0"/>
              <a:t>4/18/2024</a:t>
            </a:fld>
            <a:endParaRPr lang="en-US"/>
          </a:p>
        </p:txBody>
      </p:sp>
      <p:sp>
        <p:nvSpPr>
          <p:cNvPr id="5" name="Footer Placeholder 4">
            <a:extLst>
              <a:ext uri="{FF2B5EF4-FFF2-40B4-BE49-F238E27FC236}">
                <a16:creationId xmlns:a16="http://schemas.microsoft.com/office/drawing/2014/main" id="{AA4EAE17-81C4-6A81-923C-30E9A6012F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BD0404-2C5D-5FC8-1491-53535BF49537}"/>
              </a:ext>
            </a:extLst>
          </p:cNvPr>
          <p:cNvSpPr>
            <a:spLocks noGrp="1"/>
          </p:cNvSpPr>
          <p:nvPr>
            <p:ph type="sldNum" sz="quarter" idx="12"/>
          </p:nvPr>
        </p:nvSpPr>
        <p:spPr>
          <a:xfrm>
            <a:off x="8610600" y="6356350"/>
            <a:ext cx="2743200" cy="365125"/>
          </a:xfrm>
          <a:prstGeom prst="rect">
            <a:avLst/>
          </a:prstGeom>
        </p:spPr>
        <p:txBody>
          <a:bodyPr/>
          <a:lstStyle/>
          <a:p>
            <a:fld id="{1F164D77-ACF4-1045-9173-28D3F30E7A63}" type="slidenum">
              <a:rPr lang="en-US" smtClean="0"/>
              <a:t>‹#›</a:t>
            </a:fld>
            <a:endParaRPr lang="en-US"/>
          </a:p>
        </p:txBody>
      </p:sp>
    </p:spTree>
    <p:extLst>
      <p:ext uri="{BB962C8B-B14F-4D97-AF65-F5344CB8AC3E}">
        <p14:creationId xmlns:p14="http://schemas.microsoft.com/office/powerpoint/2010/main" val="2645209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AFA0-0E03-1AB7-FD1A-A07CFC316807}"/>
              </a:ext>
            </a:extLst>
          </p:cNvPr>
          <p:cNvSpPr>
            <a:spLocks noGrp="1"/>
          </p:cNvSpPr>
          <p:nvPr>
            <p:ph type="title"/>
          </p:nvPr>
        </p:nvSpPr>
        <p:spPr>
          <a:xfrm>
            <a:off x="831850" y="1709739"/>
            <a:ext cx="10515600" cy="1719262"/>
          </a:xfrm>
        </p:spPr>
        <p:txBody>
          <a:bodyPr anchor="b">
            <a:normAutofit/>
          </a:bodyPr>
          <a:lstStyle>
            <a:lvl1pPr>
              <a:defRPr sz="24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AD1192B-6FFE-FDDB-D6FD-D079534237CD}"/>
              </a:ext>
            </a:extLst>
          </p:cNvPr>
          <p:cNvSpPr>
            <a:spLocks noGrp="1"/>
          </p:cNvSpPr>
          <p:nvPr>
            <p:ph type="body" idx="1"/>
          </p:nvPr>
        </p:nvSpPr>
        <p:spPr>
          <a:xfrm>
            <a:off x="831850" y="3429000"/>
            <a:ext cx="10515600" cy="1500187"/>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345634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22C7-F5ED-B5DE-5BBC-A7F601D0ED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A0FAE26-4EFC-2A45-51C3-2050A7E6A2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2AAF1E-ECB8-7FA3-0B3F-B4157FAFB7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9407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99A9-4B92-6940-2549-1749396CA33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44F435-06FD-EEB1-AC14-7A7F7641D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A32D79-5011-93CD-DB63-D45E02B225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DE2719-A629-93EF-D77B-E90315581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EB30D5-FC94-386B-EFCD-54104AE90C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1D7A44-220C-A352-49C8-806DB53FD9D9}"/>
              </a:ext>
            </a:extLst>
          </p:cNvPr>
          <p:cNvSpPr>
            <a:spLocks noGrp="1"/>
          </p:cNvSpPr>
          <p:nvPr>
            <p:ph type="dt" sz="half" idx="10"/>
          </p:nvPr>
        </p:nvSpPr>
        <p:spPr>
          <a:xfrm>
            <a:off x="838200" y="6356350"/>
            <a:ext cx="2743200" cy="365125"/>
          </a:xfrm>
          <a:prstGeom prst="rect">
            <a:avLst/>
          </a:prstGeom>
        </p:spPr>
        <p:txBody>
          <a:bodyPr/>
          <a:lstStyle/>
          <a:p>
            <a:fld id="{37AD42D8-40AF-6B4D-B02F-A37C01537F06}" type="datetimeFigureOut">
              <a:rPr lang="en-US" smtClean="0"/>
              <a:t>4/18/2024</a:t>
            </a:fld>
            <a:endParaRPr lang="en-US"/>
          </a:p>
        </p:txBody>
      </p:sp>
      <p:sp>
        <p:nvSpPr>
          <p:cNvPr id="8" name="Footer Placeholder 7">
            <a:extLst>
              <a:ext uri="{FF2B5EF4-FFF2-40B4-BE49-F238E27FC236}">
                <a16:creationId xmlns:a16="http://schemas.microsoft.com/office/drawing/2014/main" id="{3F08A7B7-0FD1-BF91-EEAD-CCF382E828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17687F-20D0-5227-A419-063A056DEEAF}"/>
              </a:ext>
            </a:extLst>
          </p:cNvPr>
          <p:cNvSpPr>
            <a:spLocks noGrp="1"/>
          </p:cNvSpPr>
          <p:nvPr>
            <p:ph type="sldNum" sz="quarter" idx="12"/>
          </p:nvPr>
        </p:nvSpPr>
        <p:spPr>
          <a:xfrm>
            <a:off x="8610600" y="6356350"/>
            <a:ext cx="2743200" cy="365125"/>
          </a:xfrm>
          <a:prstGeom prst="rect">
            <a:avLst/>
          </a:prstGeom>
        </p:spPr>
        <p:txBody>
          <a:bodyPr/>
          <a:lstStyle/>
          <a:p>
            <a:fld id="{1F164D77-ACF4-1045-9173-28D3F30E7A63}" type="slidenum">
              <a:rPr lang="en-US" smtClean="0"/>
              <a:t>‹#›</a:t>
            </a:fld>
            <a:endParaRPr lang="en-US"/>
          </a:p>
        </p:txBody>
      </p:sp>
    </p:spTree>
    <p:extLst>
      <p:ext uri="{BB962C8B-B14F-4D97-AF65-F5344CB8AC3E}">
        <p14:creationId xmlns:p14="http://schemas.microsoft.com/office/powerpoint/2010/main" val="7393941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0A0F-F11D-98BD-CB01-E5EDD3A2C1BC}"/>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638340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DC5B1-2764-1399-C40D-1B398DBB3F3B}"/>
              </a:ext>
            </a:extLst>
          </p:cNvPr>
          <p:cNvSpPr txBox="1"/>
          <p:nvPr userDrawn="1"/>
        </p:nvSpPr>
        <p:spPr>
          <a:xfrm>
            <a:off x="8633012" y="3630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70641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125E-3ECF-F18F-617D-95012C4C41DE}"/>
              </a:ext>
            </a:extLst>
          </p:cNvPr>
          <p:cNvSpPr>
            <a:spLocks noGrp="1"/>
          </p:cNvSpPr>
          <p:nvPr>
            <p:ph type="title"/>
          </p:nvPr>
        </p:nvSpPr>
        <p:spPr>
          <a:xfrm>
            <a:off x="702038" y="4726"/>
            <a:ext cx="7796212" cy="423271"/>
          </a:xfrm>
        </p:spPr>
        <p:txBody>
          <a:bodyPr anchor="b">
            <a:normAutofit/>
          </a:bodyPr>
          <a:lstStyle>
            <a:lvl1pPr>
              <a:defRPr sz="18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1CDDA69-345B-A08E-805E-29CDFA55560F}"/>
              </a:ext>
            </a:extLst>
          </p:cNvPr>
          <p:cNvSpPr>
            <a:spLocks noGrp="1"/>
          </p:cNvSpPr>
          <p:nvPr>
            <p:ph idx="1"/>
          </p:nvPr>
        </p:nvSpPr>
        <p:spPr>
          <a:xfrm>
            <a:off x="4947920" y="1444942"/>
            <a:ext cx="6407468" cy="4416108"/>
          </a:xfrm>
        </p:spPr>
        <p:txBody>
          <a:bodyPr/>
          <a:lstStyle>
            <a:lvl1pPr>
              <a:defRPr sz="1800"/>
            </a:lvl1pPr>
            <a:lvl2pPr>
              <a:defRPr sz="16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FFA9138D-12DD-726D-91A2-1EEBFE2C81C0}"/>
              </a:ext>
            </a:extLst>
          </p:cNvPr>
          <p:cNvSpPr>
            <a:spLocks noGrp="1"/>
          </p:cNvSpPr>
          <p:nvPr>
            <p:ph type="body" sz="half" idx="2"/>
          </p:nvPr>
        </p:nvSpPr>
        <p:spPr>
          <a:xfrm>
            <a:off x="702038" y="1444942"/>
            <a:ext cx="3932237" cy="44161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Text Placeholder 3">
            <a:extLst>
              <a:ext uri="{FF2B5EF4-FFF2-40B4-BE49-F238E27FC236}">
                <a16:creationId xmlns:a16="http://schemas.microsoft.com/office/drawing/2014/main" id="{E1FC462D-FA9D-7DEF-A7CE-BD7D0546597C}"/>
              </a:ext>
            </a:extLst>
          </p:cNvPr>
          <p:cNvSpPr>
            <a:spLocks noGrp="1"/>
          </p:cNvSpPr>
          <p:nvPr>
            <p:ph type="body" sz="half" idx="10"/>
          </p:nvPr>
        </p:nvSpPr>
        <p:spPr>
          <a:xfrm>
            <a:off x="702038" y="495408"/>
            <a:ext cx="7796212" cy="2983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742895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DF1B-BAAE-EA51-BC43-1414ECFAF6A2}"/>
              </a:ext>
            </a:extLst>
          </p:cNvPr>
          <p:cNvSpPr>
            <a:spLocks noGrp="1"/>
          </p:cNvSpPr>
          <p:nvPr>
            <p:ph type="title"/>
          </p:nvPr>
        </p:nvSpPr>
        <p:spPr>
          <a:xfrm>
            <a:off x="575628" y="0"/>
            <a:ext cx="8090852" cy="530225"/>
          </a:xfrm>
        </p:spPr>
        <p:txBody>
          <a:bodyPr anchor="b">
            <a:normAutofit/>
          </a:bodyPr>
          <a:lstStyle>
            <a:lvl1pPr>
              <a:defRPr sz="24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16777A86-DF8B-960E-CAEB-5829896EE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C5B5D-B684-D10A-FDEA-E1B2ED6C5A22}"/>
              </a:ext>
            </a:extLst>
          </p:cNvPr>
          <p:cNvSpPr>
            <a:spLocks noGrp="1"/>
          </p:cNvSpPr>
          <p:nvPr>
            <p:ph type="body" sz="half" idx="2"/>
          </p:nvPr>
        </p:nvSpPr>
        <p:spPr>
          <a:xfrm>
            <a:off x="839788" y="987425"/>
            <a:ext cx="3932237" cy="4881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806190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5_Section Slide 1">
  <p:cSld name="5_Section Slide 1">
    <p:bg>
      <p:bgPr>
        <a:solidFill>
          <a:schemeClr val="bg1"/>
        </a:solidFill>
        <a:effectLst/>
      </p:bgPr>
    </p:bg>
    <p:spTree>
      <p:nvGrpSpPr>
        <p:cNvPr id="1" name="Shape 94"/>
        <p:cNvGrpSpPr/>
        <p:nvPr/>
      </p:nvGrpSpPr>
      <p:grpSpPr>
        <a:xfrm>
          <a:off x="0" y="0"/>
          <a:ext cx="0" cy="0"/>
          <a:chOff x="0" y="0"/>
          <a:chExt cx="0" cy="0"/>
        </a:xfrm>
      </p:grpSpPr>
      <p:sp>
        <p:nvSpPr>
          <p:cNvPr id="95" name="Google Shape;95;g11fb2f023d2_0_424"/>
          <p:cNvSpPr txBox="1">
            <a:spLocks noGrp="1"/>
          </p:cNvSpPr>
          <p:nvPr>
            <p:ph type="ctrTitle"/>
          </p:nvPr>
        </p:nvSpPr>
        <p:spPr>
          <a:xfrm>
            <a:off x="384937"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96" name="Google Shape;96;g11fb2f023d2_0_424"/>
          <p:cNvSpPr txBox="1">
            <a:spLocks noGrp="1"/>
          </p:cNvSpPr>
          <p:nvPr>
            <p:ph type="subTitle" idx="1"/>
          </p:nvPr>
        </p:nvSpPr>
        <p:spPr>
          <a:xfrm>
            <a:off x="384937"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600"/>
              </a:spcBef>
              <a:spcAft>
                <a:spcPts val="0"/>
              </a:spcAft>
              <a:buSzPts val="1500"/>
              <a:buNone/>
              <a:defRPr sz="2000">
                <a:solidFill>
                  <a:srgbClr val="565762"/>
                </a:solidFill>
              </a:defRPr>
            </a:lvl1pPr>
            <a:lvl2pPr lvl="1" algn="ctr" rtl="0">
              <a:lnSpc>
                <a:spcPct val="90000"/>
              </a:lnSpc>
              <a:spcBef>
                <a:spcPts val="1200"/>
              </a:spcBef>
              <a:spcAft>
                <a:spcPts val="0"/>
              </a:spcAft>
              <a:buSzPts val="1500"/>
              <a:buNone/>
              <a:defRPr>
                <a:solidFill>
                  <a:srgbClr val="929293"/>
                </a:solidFill>
              </a:defRPr>
            </a:lvl2pPr>
            <a:lvl3pPr lvl="2" algn="ctr" rtl="0">
              <a:lnSpc>
                <a:spcPct val="90000"/>
              </a:lnSpc>
              <a:spcBef>
                <a:spcPts val="1200"/>
              </a:spcBef>
              <a:spcAft>
                <a:spcPts val="0"/>
              </a:spcAft>
              <a:buSzPts val="1500"/>
              <a:buNone/>
              <a:defRPr>
                <a:solidFill>
                  <a:srgbClr val="929293"/>
                </a:solidFill>
              </a:defRPr>
            </a:lvl3pPr>
            <a:lvl4pPr lvl="3" algn="ctr" rtl="0">
              <a:lnSpc>
                <a:spcPct val="90000"/>
              </a:lnSpc>
              <a:spcBef>
                <a:spcPts val="1200"/>
              </a:spcBef>
              <a:spcAft>
                <a:spcPts val="0"/>
              </a:spcAft>
              <a:buSzPts val="1500"/>
              <a:buNone/>
              <a:defRPr>
                <a:solidFill>
                  <a:srgbClr val="929293"/>
                </a:solidFill>
              </a:defRPr>
            </a:lvl4pPr>
            <a:lvl5pPr lvl="4" algn="ctr" rtl="0">
              <a:lnSpc>
                <a:spcPct val="90000"/>
              </a:lnSpc>
              <a:spcBef>
                <a:spcPts val="1200"/>
              </a:spcBef>
              <a:spcAft>
                <a:spcPts val="0"/>
              </a:spcAft>
              <a:buSzPts val="15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 name="Rectangle 1">
            <a:extLst>
              <a:ext uri="{FF2B5EF4-FFF2-40B4-BE49-F238E27FC236}">
                <a16:creationId xmlns:a16="http://schemas.microsoft.com/office/drawing/2014/main" id="{D9E44F32-46C3-2817-4CDB-170489308FD6}"/>
              </a:ext>
            </a:extLst>
          </p:cNvPr>
          <p:cNvSpPr/>
          <p:nvPr userDrawn="1"/>
        </p:nvSpPr>
        <p:spPr>
          <a:xfrm>
            <a:off x="384936" y="497152"/>
            <a:ext cx="3814202" cy="613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79124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393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Section Slide">
  <p:cSld name="3_Section Slide">
    <p:bg>
      <p:bgPr>
        <a:solidFill>
          <a:srgbClr val="F6F6F6"/>
        </a:solidFill>
        <a:effectLst/>
      </p:bgPr>
    </p:bg>
    <p:spTree>
      <p:nvGrpSpPr>
        <p:cNvPr id="1" name="Shape 47"/>
        <p:cNvGrpSpPr/>
        <p:nvPr/>
      </p:nvGrpSpPr>
      <p:grpSpPr>
        <a:xfrm>
          <a:off x="0" y="0"/>
          <a:ext cx="0" cy="0"/>
          <a:chOff x="0" y="0"/>
          <a:chExt cx="0" cy="0"/>
        </a:xfrm>
      </p:grpSpPr>
      <p:sp>
        <p:nvSpPr>
          <p:cNvPr id="48" name="Google Shape;48;p44"/>
          <p:cNvSpPr>
            <a:spLocks noGrp="1"/>
          </p:cNvSpPr>
          <p:nvPr>
            <p:ph type="pic" idx="2"/>
          </p:nvPr>
        </p:nvSpPr>
        <p:spPr>
          <a:xfrm>
            <a:off x="9" y="741197"/>
            <a:ext cx="5435592" cy="6114908"/>
          </a:xfrm>
          <a:prstGeom prst="rect">
            <a:avLst/>
          </a:prstGeom>
          <a:noFill/>
          <a:ln>
            <a:noFill/>
          </a:ln>
        </p:spPr>
      </p:sp>
      <p:sp>
        <p:nvSpPr>
          <p:cNvPr id="49" name="Google Shape;49;p44"/>
          <p:cNvSpPr txBox="1">
            <a:spLocks noGrp="1"/>
          </p:cNvSpPr>
          <p:nvPr>
            <p:ph type="ctrTitle"/>
          </p:nvPr>
        </p:nvSpPr>
        <p:spPr>
          <a:xfrm>
            <a:off x="5774273" y="856233"/>
            <a:ext cx="6101456" cy="1036067"/>
          </a:xfrm>
          <a:prstGeom prst="rect">
            <a:avLst/>
          </a:prstGeom>
          <a:noFill/>
          <a:ln>
            <a:noFill/>
          </a:ln>
        </p:spPr>
        <p:txBody>
          <a:bodyPr spcFirstLastPara="1" wrap="square" lIns="0" tIns="182875" rIns="274300" bIns="182875" anchor="ctr" anchorCtr="0">
            <a:noAutofit/>
          </a:bodyPr>
          <a:lstStyle>
            <a:lvl1pPr lvl="0" algn="l">
              <a:lnSpc>
                <a:spcPct val="93750"/>
              </a:lnSpc>
              <a:spcBef>
                <a:spcPts val="0"/>
              </a:spcBef>
              <a:spcAft>
                <a:spcPts val="0"/>
              </a:spcAft>
              <a:buClr>
                <a:srgbClr val="006A96"/>
              </a:buClr>
              <a:buSzPts val="3200"/>
              <a:buFont typeface="Calibri"/>
              <a:buNone/>
              <a:defRPr sz="3200" b="1">
                <a:solidFill>
                  <a:srgbClr val="006A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4"/>
          <p:cNvSpPr txBox="1">
            <a:spLocks noGrp="1"/>
          </p:cNvSpPr>
          <p:nvPr>
            <p:ph type="body" idx="1"/>
          </p:nvPr>
        </p:nvSpPr>
        <p:spPr>
          <a:xfrm>
            <a:off x="5774274" y="2018233"/>
            <a:ext cx="5960527" cy="45566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600"/>
              </a:spcBef>
              <a:spcAft>
                <a:spcPts val="0"/>
              </a:spcAft>
              <a:buClr>
                <a:srgbClr val="0C68AC"/>
              </a:buClr>
              <a:buSzPts val="2000"/>
              <a:buNone/>
              <a:defRPr sz="2000">
                <a:solidFill>
                  <a:srgbClr val="7F6000"/>
                </a:solidFill>
              </a:defRPr>
            </a:lvl1pPr>
            <a:lvl2pPr marL="914400" lvl="1" indent="-228600" algn="l">
              <a:lnSpc>
                <a:spcPct val="90000"/>
              </a:lnSpc>
              <a:spcBef>
                <a:spcPts val="1200"/>
              </a:spcBef>
              <a:spcAft>
                <a:spcPts val="0"/>
              </a:spcAft>
              <a:buClr>
                <a:srgbClr val="0C68AC"/>
              </a:buClr>
              <a:buSzPts val="2000"/>
              <a:buNone/>
              <a:defRPr sz="2000">
                <a:solidFill>
                  <a:srgbClr val="7F6000"/>
                </a:solidFill>
              </a:defRPr>
            </a:lvl2pPr>
            <a:lvl3pPr marL="1371600" lvl="2" indent="-228600" algn="l">
              <a:lnSpc>
                <a:spcPct val="90000"/>
              </a:lnSpc>
              <a:spcBef>
                <a:spcPts val="1200"/>
              </a:spcBef>
              <a:spcAft>
                <a:spcPts val="0"/>
              </a:spcAft>
              <a:buClr>
                <a:srgbClr val="0C68AC"/>
              </a:buClr>
              <a:buSzPts val="2000"/>
              <a:buNone/>
              <a:defRPr sz="2000">
                <a:solidFill>
                  <a:srgbClr val="7F6000"/>
                </a:solidFill>
              </a:defRPr>
            </a:lvl3pPr>
            <a:lvl4pPr marL="1828800" lvl="3" indent="-228600" algn="l">
              <a:lnSpc>
                <a:spcPct val="90000"/>
              </a:lnSpc>
              <a:spcBef>
                <a:spcPts val="1200"/>
              </a:spcBef>
              <a:spcAft>
                <a:spcPts val="0"/>
              </a:spcAft>
              <a:buClr>
                <a:srgbClr val="0C68AC"/>
              </a:buClr>
              <a:buSzPts val="2000"/>
              <a:buNone/>
              <a:defRPr sz="2000">
                <a:solidFill>
                  <a:srgbClr val="7F6000"/>
                </a:solidFill>
              </a:defRPr>
            </a:lvl4pPr>
            <a:lvl5pPr marL="2286000" lvl="4" indent="-228600" algn="l">
              <a:lnSpc>
                <a:spcPct val="90000"/>
              </a:lnSpc>
              <a:spcBef>
                <a:spcPts val="1200"/>
              </a:spcBef>
              <a:spcAft>
                <a:spcPts val="0"/>
              </a:spcAft>
              <a:buClr>
                <a:srgbClr val="0C68AC"/>
              </a:buClr>
              <a:buSzPts val="2000"/>
              <a:buNone/>
              <a:defRPr sz="2000">
                <a:solidFill>
                  <a:srgbClr val="7F6000"/>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1878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320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sp>
        <p:nvSpPr>
          <p:cNvPr id="58" name="Google Shape;58;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4804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
        <p:cNvGrpSpPr/>
        <p:nvPr/>
      </p:nvGrpSpPr>
      <p:grpSpPr>
        <a:xfrm>
          <a:off x="0" y="0"/>
          <a:ext cx="0" cy="0"/>
          <a:chOff x="0" y="0"/>
          <a:chExt cx="0" cy="0"/>
        </a:xfrm>
      </p:grpSpPr>
      <p:sp>
        <p:nvSpPr>
          <p:cNvPr id="64" name="Google Shape;64;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55"/>
          <p:cNvSpPr txBox="1">
            <a:spLocks noGrp="1"/>
          </p:cNvSpPr>
          <p:nvPr>
            <p:ph type="body" idx="2"/>
          </p:nvPr>
        </p:nvSpPr>
        <p:spPr>
          <a:xfrm>
            <a:off x="839788" y="25050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55"/>
          <p:cNvSpPr txBox="1">
            <a:spLocks noGrp="1"/>
          </p:cNvSpPr>
          <p:nvPr>
            <p:ph type="body" idx="4"/>
          </p:nvPr>
        </p:nvSpPr>
        <p:spPr>
          <a:xfrm>
            <a:off x="6172200" y="25050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534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591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8800" y="6019800"/>
            <a:ext cx="5080000" cy="748517"/>
          </a:xfrm>
          <a:prstGeom prst="rect">
            <a:avLst/>
          </a:prstGeom>
        </p:spPr>
      </p:pic>
      <p:sp>
        <p:nvSpPr>
          <p:cNvPr id="22" name="Text Placeholder 21"/>
          <p:cNvSpPr>
            <a:spLocks noGrp="1"/>
          </p:cNvSpPr>
          <p:nvPr>
            <p:ph type="body" sz="quarter" idx="13" hasCustomPrompt="1"/>
          </p:nvPr>
        </p:nvSpPr>
        <p:spPr>
          <a:xfrm>
            <a:off x="406400" y="2667000"/>
            <a:ext cx="11480800" cy="1219200"/>
          </a:xfrm>
        </p:spPr>
        <p:txBody>
          <a:bodyPr>
            <a:noAutofit/>
          </a:bodyPr>
          <a:lstStyle>
            <a:lvl1pPr algn="ctr">
              <a:defRPr sz="5333">
                <a:solidFill>
                  <a:schemeClr val="bg1"/>
                </a:solidFill>
                <a:latin typeface="Calibri" pitchFamily="34" charset="0"/>
              </a:defRPr>
            </a:lvl1pPr>
          </a:lstStyle>
          <a:p>
            <a:pPr lvl="0"/>
            <a:r>
              <a:rPr lang="en-US" dirty="0"/>
              <a:t>[Insert the title of agenda item]</a:t>
            </a:r>
          </a:p>
        </p:txBody>
      </p:sp>
      <p:sp>
        <p:nvSpPr>
          <p:cNvPr id="24" name="Text Placeholder 23"/>
          <p:cNvSpPr>
            <a:spLocks noGrp="1"/>
          </p:cNvSpPr>
          <p:nvPr>
            <p:ph type="body" sz="quarter" idx="14" hasCustomPrompt="1"/>
          </p:nvPr>
        </p:nvSpPr>
        <p:spPr>
          <a:xfrm>
            <a:off x="1930400" y="3962400"/>
            <a:ext cx="8636000" cy="533400"/>
          </a:xfrm>
        </p:spPr>
        <p:txBody>
          <a:bodyPr>
            <a:normAutofit/>
          </a:bodyPr>
          <a:lstStyle>
            <a:lvl1pPr algn="ctr">
              <a:defRPr sz="3733">
                <a:solidFill>
                  <a:schemeClr val="bg1"/>
                </a:solidFill>
                <a:latin typeface="Calibri" pitchFamily="34" charset="0"/>
              </a:defRPr>
            </a:lvl1pPr>
          </a:lstStyle>
          <a:p>
            <a:pPr lvl="0"/>
            <a:r>
              <a:rPr lang="en-US" dirty="0"/>
              <a:t>Name of presenter</a:t>
            </a:r>
          </a:p>
        </p:txBody>
      </p:sp>
    </p:spTree>
    <p:extLst>
      <p:ext uri="{BB962C8B-B14F-4D97-AF65-F5344CB8AC3E}">
        <p14:creationId xmlns:p14="http://schemas.microsoft.com/office/powerpoint/2010/main" val="2676005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9"/>
        <p:cNvGrpSpPr/>
        <p:nvPr/>
      </p:nvGrpSpPr>
      <p:grpSpPr>
        <a:xfrm>
          <a:off x="0" y="0"/>
          <a:ext cx="0" cy="0"/>
          <a:chOff x="0" y="0"/>
          <a:chExt cx="0" cy="0"/>
        </a:xfrm>
      </p:grpSpPr>
      <p:sp>
        <p:nvSpPr>
          <p:cNvPr id="80" name="Google Shape;8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8"/>
          <p:cNvSpPr>
            <a:spLocks noGrp="1"/>
          </p:cNvSpPr>
          <p:nvPr>
            <p:ph type="pic" idx="2"/>
          </p:nvPr>
        </p:nvSpPr>
        <p:spPr>
          <a:xfrm>
            <a:off x="5183188" y="987425"/>
            <a:ext cx="6172200" cy="4873625"/>
          </a:xfrm>
          <a:prstGeom prst="rect">
            <a:avLst/>
          </a:prstGeom>
          <a:noFill/>
          <a:ln>
            <a:noFill/>
          </a:ln>
        </p:spPr>
      </p:sp>
      <p:sp>
        <p:nvSpPr>
          <p:cNvPr id="82" name="Google Shape;8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4759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981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5214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50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882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18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538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400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833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94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376"/>
            <a:ext cx="12192000" cy="889000"/>
          </a:xfrm>
          <a:prstGeom prst="rect">
            <a:avLst/>
          </a:prstGeom>
        </p:spPr>
      </p:pic>
      <p:sp>
        <p:nvSpPr>
          <p:cNvPr id="8" name="Title 1">
            <a:extLst>
              <a:ext uri="{FF2B5EF4-FFF2-40B4-BE49-F238E27FC236}">
                <a16:creationId xmlns:a16="http://schemas.microsoft.com/office/drawing/2014/main" id="{6AF50E37-52D5-07C1-0BC0-EE522ECCB520}"/>
              </a:ext>
            </a:extLst>
          </p:cNvPr>
          <p:cNvSpPr>
            <a:spLocks noGrp="1"/>
          </p:cNvSpPr>
          <p:nvPr>
            <p:ph type="title" hasCustomPrompt="1"/>
          </p:nvPr>
        </p:nvSpPr>
        <p:spPr>
          <a:xfrm>
            <a:off x="110653" y="83159"/>
            <a:ext cx="10972800" cy="602643"/>
          </a:xfrm>
        </p:spPr>
        <p:txBody>
          <a:bodyPr>
            <a:noAutofit/>
          </a:bodyPr>
          <a:lstStyle>
            <a:lvl1pPr algn="l">
              <a:defRPr sz="3200">
                <a:solidFill>
                  <a:schemeClr val="bg1"/>
                </a:solidFill>
              </a:defRPr>
            </a:lvl1pPr>
          </a:lstStyle>
          <a:p>
            <a:r>
              <a:rPr lang="en-US" dirty="0"/>
              <a:t>[Header]</a:t>
            </a:r>
          </a:p>
        </p:txBody>
      </p:sp>
      <p:pic>
        <p:nvPicPr>
          <p:cNvPr id="3" name="Picture 2" descr="A picture containing font, graphics, text, screenshot&#10;&#10;Description automatically generated">
            <a:extLst>
              <a:ext uri="{FF2B5EF4-FFF2-40B4-BE49-F238E27FC236}">
                <a16:creationId xmlns:a16="http://schemas.microsoft.com/office/drawing/2014/main" id="{EA59BB91-99C1-14E4-E760-781549628A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22554" y="5969000"/>
            <a:ext cx="4653993" cy="711200"/>
          </a:xfrm>
          <a:prstGeom prst="rect">
            <a:avLst/>
          </a:prstGeom>
        </p:spPr>
      </p:pic>
    </p:spTree>
    <p:extLst>
      <p:ext uri="{BB962C8B-B14F-4D97-AF65-F5344CB8AC3E}">
        <p14:creationId xmlns:p14="http://schemas.microsoft.com/office/powerpoint/2010/main" val="403201464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146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546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253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25CF-7CAB-4B1E-95DB-6BAF3707A49C}" type="datetimeFigureOut">
              <a:rPr lang="en-US" smtClean="0">
                <a:solidFill>
                  <a:prstClr val="black">
                    <a:tint val="75000"/>
                  </a:prstClr>
                </a:solidFill>
              </a:rPr>
              <a:pPr/>
              <a:t>4/18/2024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F4DCBC-AA51-4C33-95AE-92170C34A2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75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39241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0717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90798" y="1297545"/>
            <a:ext cx="3272367" cy="261611"/>
          </a:xfrm>
        </p:spPr>
        <p:txBody>
          <a:bodyPr lIns="0" tIns="0" rIns="0" bIns="0"/>
          <a:lstStyle>
            <a:lvl1pPr>
              <a:defRPr sz="1700" b="0" i="0">
                <a:solidFill>
                  <a:srgbClr val="3A3A3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6443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90798" y="1297545"/>
            <a:ext cx="3272367" cy="261611"/>
          </a:xfrm>
        </p:spPr>
        <p:txBody>
          <a:bodyPr lIns="0" tIns="0" rIns="0" bIns="0"/>
          <a:lstStyle>
            <a:lvl1pPr>
              <a:defRPr sz="1700" b="0" i="0">
                <a:solidFill>
                  <a:srgbClr val="3A3A3B"/>
                </a:solidFill>
                <a:latin typeface="Arial"/>
                <a:cs typeface="Arial"/>
              </a:defRPr>
            </a:lvl1pPr>
          </a:lstStyle>
          <a:p>
            <a:endParaRPr/>
          </a:p>
        </p:txBody>
      </p:sp>
      <p:sp>
        <p:nvSpPr>
          <p:cNvPr id="3" name="Holder 3"/>
          <p:cNvSpPr>
            <a:spLocks noGrp="1"/>
          </p:cNvSpPr>
          <p:nvPr>
            <p:ph sz="half" idx="2"/>
          </p:nvPr>
        </p:nvSpPr>
        <p:spPr>
          <a:xfrm>
            <a:off x="609600" y="1577341"/>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6669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90798" y="1297545"/>
            <a:ext cx="3272367" cy="261611"/>
          </a:xfrm>
        </p:spPr>
        <p:txBody>
          <a:bodyPr lIns="0" tIns="0" rIns="0" bIns="0"/>
          <a:lstStyle>
            <a:lvl1pPr>
              <a:defRPr sz="1700" b="0" i="0">
                <a:solidFill>
                  <a:srgbClr val="3A3A3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947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2368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AC2B-02B5-2F43-B9B6-C65915A3AAC4}"/>
              </a:ext>
            </a:extLst>
          </p:cNvPr>
          <p:cNvSpPr>
            <a:spLocks noGrp="1"/>
          </p:cNvSpPr>
          <p:nvPr>
            <p:ph type="title"/>
          </p:nvPr>
        </p:nvSpPr>
        <p:spPr>
          <a:xfrm>
            <a:off x="6790798" y="1297545"/>
            <a:ext cx="3272367" cy="784830"/>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AF5B79A4-C2FF-7B4E-8640-A5A8CC18E02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FD7F3808-20A7-914F-B860-98F9C7B9D658}"/>
              </a:ext>
            </a:extLst>
          </p:cNvPr>
          <p:cNvSpPr>
            <a:spLocks noGrp="1"/>
          </p:cNvSpPr>
          <p:nvPr>
            <p:ph type="dt" sz="half" idx="11"/>
          </p:nvPr>
        </p:nvSpPr>
        <p:spPr/>
        <p:txBody>
          <a:bodyPr/>
          <a:lstStyle/>
          <a:p>
            <a:fld id="{1D8BD707-D9CF-40AE-B4C6-C98DA3205C09}" type="datetimeFigureOut">
              <a:rPr lang="en-US" smtClean="0"/>
              <a:t>4/18/2024</a:t>
            </a:fld>
            <a:endParaRPr lang="en-US"/>
          </a:p>
        </p:txBody>
      </p:sp>
      <p:sp>
        <p:nvSpPr>
          <p:cNvPr id="5" name="Slide Number Placeholder 4">
            <a:extLst>
              <a:ext uri="{FF2B5EF4-FFF2-40B4-BE49-F238E27FC236}">
                <a16:creationId xmlns:a16="http://schemas.microsoft.com/office/drawing/2014/main" id="{07557B26-D801-CF4D-8676-CA6673EA90A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7477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6019800"/>
            <a:ext cx="4673600" cy="748517"/>
          </a:xfrm>
          <a:prstGeom prst="rect">
            <a:avLst/>
          </a:prstGeom>
        </p:spPr>
      </p:pic>
      <p:sp>
        <p:nvSpPr>
          <p:cNvPr id="22" name="Subtitle 2"/>
          <p:cNvSpPr txBox="1">
            <a:spLocks/>
          </p:cNvSpPr>
          <p:nvPr userDrawn="1"/>
        </p:nvSpPr>
        <p:spPr>
          <a:xfrm>
            <a:off x="300017" y="1600201"/>
            <a:ext cx="11688785" cy="609600"/>
          </a:xfrm>
          <a:prstGeom prst="rect">
            <a:avLst/>
          </a:prstGeom>
          <a:solidFill>
            <a:schemeClr val="accent1">
              <a:lumMod val="20000"/>
              <a:lumOff val="80000"/>
            </a:schemeClr>
          </a:solidFill>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733" b="1" kern="1200" baseline="0" noProof="0" dirty="0">
                <a:solidFill>
                  <a:schemeClr val="tx2">
                    <a:lumMod val="60000"/>
                    <a:lumOff val="40000"/>
                  </a:schemeClr>
                </a:solidFill>
                <a:latin typeface="Calibri" pitchFamily="34" charset="0"/>
                <a:ea typeface="+mn-ea"/>
                <a:cs typeface="+mn-cs"/>
              </a:rPr>
              <a:t>http://www.ipcc.ch/</a:t>
            </a:r>
            <a:endParaRPr lang="en-US" sz="2400" dirty="0">
              <a:solidFill>
                <a:schemeClr val="bg1"/>
              </a:solidFill>
              <a:latin typeface="Calibri" pitchFamily="34" charset="0"/>
            </a:endParaRPr>
          </a:p>
        </p:txBody>
      </p:sp>
      <p:sp>
        <p:nvSpPr>
          <p:cNvPr id="30" name="Title 1"/>
          <p:cNvSpPr txBox="1">
            <a:spLocks/>
          </p:cNvSpPr>
          <p:nvPr userDrawn="1"/>
        </p:nvSpPr>
        <p:spPr>
          <a:xfrm>
            <a:off x="0" y="152402"/>
            <a:ext cx="12192000" cy="838199"/>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pPr algn="ctr"/>
            <a:r>
              <a:rPr lang="en-US" sz="4267" b="1" dirty="0">
                <a:solidFill>
                  <a:schemeClr val="bg1"/>
                </a:solidFill>
                <a:latin typeface="Calibri" pitchFamily="34" charset="0"/>
              </a:rPr>
              <a:t>THANK YOU FOR YOUR ATTENTION!</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886" y="3124202"/>
            <a:ext cx="547687" cy="418845"/>
          </a:xfrm>
          <a:prstGeom prst="rect">
            <a:avLst/>
          </a:prstGeom>
        </p:spPr>
      </p:pic>
      <p:sp>
        <p:nvSpPr>
          <p:cNvPr id="11" name="Subtitle 2"/>
          <p:cNvSpPr txBox="1">
            <a:spLocks/>
          </p:cNvSpPr>
          <p:nvPr userDrawn="1"/>
        </p:nvSpPr>
        <p:spPr>
          <a:xfrm>
            <a:off x="1035998" y="3200401"/>
            <a:ext cx="5214487"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IPCC </a:t>
            </a:r>
            <a:endParaRPr lang="en-US" sz="2400" b="0" noProof="0" dirty="0">
              <a:latin typeface="Calibri" pitchFamily="34" charset="0"/>
            </a:endParaRPr>
          </a:p>
        </p:txBody>
      </p:sp>
      <p:sp>
        <p:nvSpPr>
          <p:cNvPr id="13" name="Subtitle 2"/>
          <p:cNvSpPr txBox="1">
            <a:spLocks/>
          </p:cNvSpPr>
          <p:nvPr userDrawn="1"/>
        </p:nvSpPr>
        <p:spPr>
          <a:xfrm>
            <a:off x="1052606" y="3676953"/>
            <a:ext cx="5081633"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IPCC</a:t>
            </a:r>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4947" y="4204199"/>
            <a:ext cx="539716" cy="438440"/>
          </a:xfrm>
          <a:prstGeom prst="rect">
            <a:avLst/>
          </a:prstGeom>
        </p:spPr>
      </p:pic>
      <p:sp>
        <p:nvSpPr>
          <p:cNvPr id="16" name="Subtitle 2"/>
          <p:cNvSpPr txBox="1">
            <a:spLocks/>
          </p:cNvSpPr>
          <p:nvPr userDrawn="1"/>
        </p:nvSpPr>
        <p:spPr>
          <a:xfrm>
            <a:off x="1002783" y="4199859"/>
            <a:ext cx="5554923"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2267"/>
              </a:lnSpc>
              <a:spcBef>
                <a:spcPts val="0"/>
              </a:spcBef>
            </a:pPr>
            <a:r>
              <a:rPr lang="en-US" sz="1867" b="0" noProof="0" dirty="0">
                <a:latin typeface="Calibri" pitchFamily="34" charset="0"/>
              </a:rPr>
              <a:t>http://www.slideshare.net/ipcc-media/presentations</a:t>
            </a:r>
          </a:p>
        </p:txBody>
      </p:sp>
      <p:sp>
        <p:nvSpPr>
          <p:cNvPr id="17" name="Subtitle 2"/>
          <p:cNvSpPr txBox="1">
            <a:spLocks/>
          </p:cNvSpPr>
          <p:nvPr userDrawn="1"/>
        </p:nvSpPr>
        <p:spPr>
          <a:xfrm>
            <a:off x="994480" y="4734793"/>
            <a:ext cx="4666467"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https://www.youtube.com/c/ipccgeneva</a:t>
            </a:r>
          </a:p>
        </p:txBody>
      </p:sp>
      <p:sp>
        <p:nvSpPr>
          <p:cNvPr id="20" name="Subtitle 2"/>
          <p:cNvSpPr txBox="1">
            <a:spLocks/>
          </p:cNvSpPr>
          <p:nvPr userDrawn="1"/>
        </p:nvSpPr>
        <p:spPr>
          <a:xfrm>
            <a:off x="330936" y="2667000"/>
            <a:ext cx="11657864" cy="381000"/>
          </a:xfrm>
          <a:prstGeom prst="rect">
            <a:avLst/>
          </a:prstGeom>
        </p:spPr>
        <p:txBody>
          <a:bodyPr vert="horz" lIns="121920" tIns="60960" rIns="121920" bIns="6096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667" b="1" dirty="0">
                <a:latin typeface="Calibri" pitchFamily="34" charset="0"/>
              </a:rPr>
              <a:t>Social Media:</a:t>
            </a:r>
          </a:p>
          <a:p>
            <a:endParaRPr lang="en-US" sz="3200" b="1" dirty="0">
              <a:latin typeface="Calibri" pitchFamily="34" charset="0"/>
            </a:endParaRPr>
          </a:p>
        </p:txBody>
      </p:sp>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145541" y="2971802"/>
            <a:ext cx="1068059" cy="952500"/>
          </a:xfrm>
          <a:prstGeom prst="rect">
            <a:avLst/>
          </a:prstGeom>
        </p:spPr>
      </p:pic>
      <p:pic>
        <p:nvPicPr>
          <p:cNvPr id="24" name="Picture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16483" y="4724401"/>
            <a:ext cx="561140" cy="429135"/>
          </a:xfrm>
          <a:prstGeom prst="rect">
            <a:avLst/>
          </a:prstGeom>
        </p:spPr>
      </p:pic>
      <p:pic>
        <p:nvPicPr>
          <p:cNvPr id="25" name="Picture 2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83273" y="3657601"/>
            <a:ext cx="594351" cy="454532"/>
          </a:xfrm>
          <a:prstGeom prst="rect">
            <a:avLst/>
          </a:prstGeom>
        </p:spPr>
      </p:pic>
      <p:sp>
        <p:nvSpPr>
          <p:cNvPr id="26" name="Subtitle 2"/>
          <p:cNvSpPr txBox="1">
            <a:spLocks/>
          </p:cNvSpPr>
          <p:nvPr userDrawn="1"/>
        </p:nvSpPr>
        <p:spPr>
          <a:xfrm>
            <a:off x="6947791" y="3238502"/>
            <a:ext cx="5214487"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@IPCC_CH </a:t>
            </a:r>
          </a:p>
        </p:txBody>
      </p:sp>
      <p:sp>
        <p:nvSpPr>
          <p:cNvPr id="27" name="Subtitle 2"/>
          <p:cNvSpPr txBox="1">
            <a:spLocks/>
          </p:cNvSpPr>
          <p:nvPr userDrawn="1"/>
        </p:nvSpPr>
        <p:spPr>
          <a:xfrm>
            <a:off x="6944306" y="3715411"/>
            <a:ext cx="5214487"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https://www.linkedin.com/company/ipcc</a:t>
            </a:r>
          </a:p>
        </p:txBody>
      </p:sp>
      <p:sp>
        <p:nvSpPr>
          <p:cNvPr id="28" name="Subtitle 2"/>
          <p:cNvSpPr txBox="1">
            <a:spLocks/>
          </p:cNvSpPr>
          <p:nvPr userDrawn="1"/>
        </p:nvSpPr>
        <p:spPr>
          <a:xfrm>
            <a:off x="6977513" y="4225531"/>
            <a:ext cx="5204595"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https://www.flickr.com/photos/ipccphoto/sets/</a:t>
            </a:r>
          </a:p>
        </p:txBody>
      </p:sp>
      <p:sp>
        <p:nvSpPr>
          <p:cNvPr id="29" name="Subtitle 2"/>
          <p:cNvSpPr txBox="1">
            <a:spLocks/>
          </p:cNvSpPr>
          <p:nvPr userDrawn="1"/>
        </p:nvSpPr>
        <p:spPr>
          <a:xfrm>
            <a:off x="6977517" y="4734793"/>
            <a:ext cx="5214487" cy="418743"/>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67" b="0" noProof="0" dirty="0">
                <a:latin typeface="Calibri" pitchFamily="34" charset="0"/>
              </a:rPr>
              <a:t>https://vimeo.com/ipcc</a:t>
            </a:r>
          </a:p>
        </p:txBody>
      </p:sp>
      <p:pic>
        <p:nvPicPr>
          <p:cNvPr id="34" name="Picture 33"/>
          <p:cNvPicPr>
            <a:picLocks noChangeAspect="1"/>
          </p:cNvPicPr>
          <p:nvPr userDrawn="1"/>
        </p:nvPicPr>
        <p:blipFill rotWithShape="1">
          <a:blip r:embed="rId8" cstate="screen">
            <a:extLst>
              <a:ext uri="{28A0092B-C50C-407E-A947-70E740481C1C}">
                <a14:useLocalDpi xmlns:a14="http://schemas.microsoft.com/office/drawing/2010/main"/>
              </a:ext>
            </a:extLst>
          </a:blip>
          <a:srcRect b="-368"/>
          <a:stretch/>
        </p:blipFill>
        <p:spPr>
          <a:xfrm>
            <a:off x="421886" y="3683271"/>
            <a:ext cx="547687" cy="404159"/>
          </a:xfrm>
          <a:prstGeom prst="rect">
            <a:avLst/>
          </a:prstGeom>
        </p:spPr>
      </p:pic>
      <p:pic>
        <p:nvPicPr>
          <p:cNvPr id="35" name="Picture 3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885" y="4740786"/>
            <a:ext cx="539716" cy="412749"/>
          </a:xfrm>
          <a:prstGeom prst="rect">
            <a:avLst/>
          </a:prstGeom>
        </p:spPr>
      </p:pic>
      <p:pic>
        <p:nvPicPr>
          <p:cNvPr id="36" name="Picture 3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98494" y="4114800"/>
            <a:ext cx="797119" cy="546597"/>
          </a:xfrm>
          <a:prstGeom prst="rect">
            <a:avLst/>
          </a:prstGeom>
        </p:spPr>
      </p:pic>
    </p:spTree>
    <p:extLst>
      <p:ext uri="{BB962C8B-B14F-4D97-AF65-F5344CB8AC3E}">
        <p14:creationId xmlns:p14="http://schemas.microsoft.com/office/powerpoint/2010/main" val="3368073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F7DAA-7E50-0F49-A792-57C46556255F}"/>
              </a:ext>
            </a:extLst>
          </p:cNvPr>
          <p:cNvSpPr>
            <a:spLocks noGrp="1"/>
          </p:cNvSpPr>
          <p:nvPr>
            <p:ph type="pic" sz="quarter" idx="10"/>
          </p:nvPr>
        </p:nvSpPr>
        <p:spPr>
          <a:xfrm>
            <a:off x="-2560" y="1"/>
            <a:ext cx="3244851" cy="276999"/>
          </a:xfrm>
        </p:spPr>
        <p:txBody>
          <a:bodyPr/>
          <a:lstStyle/>
          <a:p>
            <a:endParaRPr lang="en-US"/>
          </a:p>
        </p:txBody>
      </p:sp>
      <p:sp>
        <p:nvSpPr>
          <p:cNvPr id="8" name="object 3">
            <a:extLst>
              <a:ext uri="{FF2B5EF4-FFF2-40B4-BE49-F238E27FC236}">
                <a16:creationId xmlns:a16="http://schemas.microsoft.com/office/drawing/2014/main" id="{900C38E9-540F-8541-AA5F-631D1BA74ADB}"/>
              </a:ext>
            </a:extLst>
          </p:cNvPr>
          <p:cNvSpPr/>
          <p:nvPr userDrawn="1"/>
        </p:nvSpPr>
        <p:spPr>
          <a:xfrm>
            <a:off x="0" y="0"/>
            <a:ext cx="3244851" cy="6858000"/>
          </a:xfrm>
          <a:custGeom>
            <a:avLst/>
            <a:gdLst/>
            <a:ahLst/>
            <a:cxnLst/>
            <a:rect l="l" t="t" r="r" b="b"/>
            <a:pathLst>
              <a:path w="4867275" h="10287000">
                <a:moveTo>
                  <a:pt x="4867274" y="10286999"/>
                </a:moveTo>
                <a:lnTo>
                  <a:pt x="0" y="10286999"/>
                </a:lnTo>
                <a:lnTo>
                  <a:pt x="0" y="0"/>
                </a:lnTo>
                <a:lnTo>
                  <a:pt x="4867274" y="0"/>
                </a:lnTo>
                <a:lnTo>
                  <a:pt x="4867274" y="10286999"/>
                </a:lnTo>
                <a:close/>
              </a:path>
            </a:pathLst>
          </a:custGeom>
          <a:solidFill>
            <a:srgbClr val="5391CC">
              <a:alpha val="45098"/>
            </a:srgbClr>
          </a:solidFill>
        </p:spPr>
        <p:txBody>
          <a:bodyPr wrap="square" lIns="0" tIns="0" rIns="0" bIns="0" rtlCol="0"/>
          <a:lstStyle/>
          <a:p>
            <a:endParaRPr sz="1200"/>
          </a:p>
        </p:txBody>
      </p:sp>
      <p:pic>
        <p:nvPicPr>
          <p:cNvPr id="11" name="Picture 10">
            <a:extLst>
              <a:ext uri="{FF2B5EF4-FFF2-40B4-BE49-F238E27FC236}">
                <a16:creationId xmlns:a16="http://schemas.microsoft.com/office/drawing/2014/main" id="{BC1E23A5-5A47-9F41-9D58-81299633B694}"/>
              </a:ext>
            </a:extLst>
          </p:cNvPr>
          <p:cNvPicPr>
            <a:picLocks noChangeAspect="1"/>
          </p:cNvPicPr>
          <p:nvPr userDrawn="1"/>
        </p:nvPicPr>
        <p:blipFill>
          <a:blip r:embed="rId2"/>
          <a:stretch>
            <a:fillRect/>
          </a:stretch>
        </p:blipFill>
        <p:spPr>
          <a:xfrm>
            <a:off x="7924801" y="126367"/>
            <a:ext cx="4047199" cy="468320"/>
          </a:xfrm>
          <a:prstGeom prst="rect">
            <a:avLst/>
          </a:prstGeom>
        </p:spPr>
      </p:pic>
      <p:sp>
        <p:nvSpPr>
          <p:cNvPr id="12" name="object 6">
            <a:extLst>
              <a:ext uri="{FF2B5EF4-FFF2-40B4-BE49-F238E27FC236}">
                <a16:creationId xmlns:a16="http://schemas.microsoft.com/office/drawing/2014/main" id="{EE12BE7E-9A93-2C49-874A-83D89C3E010C}"/>
              </a:ext>
            </a:extLst>
          </p:cNvPr>
          <p:cNvSpPr/>
          <p:nvPr userDrawn="1"/>
        </p:nvSpPr>
        <p:spPr>
          <a:xfrm>
            <a:off x="567045" y="442213"/>
            <a:ext cx="2108200" cy="1054100"/>
          </a:xfrm>
          <a:prstGeom prst="rect">
            <a:avLst/>
          </a:prstGeom>
          <a:blipFill>
            <a:blip r:embed="rId3" cstate="print"/>
            <a:stretch>
              <a:fillRect/>
            </a:stretch>
          </a:blipFill>
        </p:spPr>
        <p:txBody>
          <a:bodyPr wrap="square" lIns="0" tIns="0" rIns="0" bIns="0" rtlCol="0"/>
          <a:lstStyle/>
          <a:p>
            <a:endParaRPr sz="1200"/>
          </a:p>
        </p:txBody>
      </p:sp>
    </p:spTree>
    <p:extLst>
      <p:ext uri="{BB962C8B-B14F-4D97-AF65-F5344CB8AC3E}">
        <p14:creationId xmlns:p14="http://schemas.microsoft.com/office/powerpoint/2010/main" val="1021772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305278-0C81-A340-A895-08208826DA74}"/>
              </a:ext>
            </a:extLst>
          </p:cNvPr>
          <p:cNvSpPr>
            <a:spLocks noGrp="1"/>
          </p:cNvSpPr>
          <p:nvPr>
            <p:ph type="pic" sz="quarter" idx="13"/>
          </p:nvPr>
        </p:nvSpPr>
        <p:spPr>
          <a:xfrm>
            <a:off x="0" y="-6350"/>
            <a:ext cx="12192000" cy="276999"/>
          </a:xfrm>
        </p:spPr>
        <p:txBody>
          <a:bodyPr/>
          <a:lstStyle/>
          <a:p>
            <a:endParaRPr lang="en-US"/>
          </a:p>
        </p:txBody>
      </p:sp>
      <p:sp>
        <p:nvSpPr>
          <p:cNvPr id="3" name="Footer Placeholder 2">
            <a:extLst>
              <a:ext uri="{FF2B5EF4-FFF2-40B4-BE49-F238E27FC236}">
                <a16:creationId xmlns:a16="http://schemas.microsoft.com/office/drawing/2014/main" id="{0A00BB50-F31F-C444-ABBD-1BCEF3FCE6B9}"/>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B6665A12-642C-CB46-8C3E-CCDC719C087A}"/>
              </a:ext>
            </a:extLst>
          </p:cNvPr>
          <p:cNvSpPr>
            <a:spLocks noGrp="1"/>
          </p:cNvSpPr>
          <p:nvPr>
            <p:ph type="dt" sz="half" idx="11"/>
          </p:nvPr>
        </p:nvSpPr>
        <p:spPr/>
        <p:txBody>
          <a:bodyPr/>
          <a:lstStyle/>
          <a:p>
            <a:fld id="{1D8BD707-D9CF-40AE-B4C6-C98DA3205C09}" type="datetimeFigureOut">
              <a:rPr lang="en-US" smtClean="0"/>
              <a:t>4/18/2024</a:t>
            </a:fld>
            <a:endParaRPr lang="en-US"/>
          </a:p>
        </p:txBody>
      </p:sp>
      <p:sp>
        <p:nvSpPr>
          <p:cNvPr id="5" name="Slide Number Placeholder 4">
            <a:extLst>
              <a:ext uri="{FF2B5EF4-FFF2-40B4-BE49-F238E27FC236}">
                <a16:creationId xmlns:a16="http://schemas.microsoft.com/office/drawing/2014/main" id="{26D7EC9D-2C44-C544-8099-CF9140E598B1}"/>
              </a:ext>
            </a:extLst>
          </p:cNvPr>
          <p:cNvSpPr>
            <a:spLocks noGrp="1"/>
          </p:cNvSpPr>
          <p:nvPr>
            <p:ph type="sldNum" sz="quarter" idx="12"/>
          </p:nvPr>
        </p:nvSpPr>
        <p:spPr/>
        <p:txBody>
          <a:bodyPr/>
          <a:lstStyle/>
          <a:p>
            <a:fld id="{B6F15528-21DE-4FAA-801E-634DDDAF4B2B}" type="slidenum">
              <a:rPr lang="en-US" smtClean="0"/>
              <a:t>‹#›</a:t>
            </a:fld>
            <a:endParaRPr lang="en-US"/>
          </a:p>
        </p:txBody>
      </p:sp>
      <p:pic>
        <p:nvPicPr>
          <p:cNvPr id="7" name="Picture 6">
            <a:extLst>
              <a:ext uri="{FF2B5EF4-FFF2-40B4-BE49-F238E27FC236}">
                <a16:creationId xmlns:a16="http://schemas.microsoft.com/office/drawing/2014/main" id="{BEA60450-4280-5241-8F3B-06134F6C1E14}"/>
              </a:ext>
            </a:extLst>
          </p:cNvPr>
          <p:cNvPicPr>
            <a:picLocks noChangeAspect="1"/>
          </p:cNvPicPr>
          <p:nvPr userDrawn="1"/>
        </p:nvPicPr>
        <p:blipFill>
          <a:blip r:embed="rId2"/>
          <a:stretch>
            <a:fillRect/>
          </a:stretch>
        </p:blipFill>
        <p:spPr>
          <a:xfrm>
            <a:off x="8839200" y="167078"/>
            <a:ext cx="3035851" cy="468389"/>
          </a:xfrm>
          <a:prstGeom prst="rect">
            <a:avLst/>
          </a:prstGeom>
        </p:spPr>
      </p:pic>
    </p:spTree>
    <p:extLst>
      <p:ext uri="{BB962C8B-B14F-4D97-AF65-F5344CB8AC3E}">
        <p14:creationId xmlns:p14="http://schemas.microsoft.com/office/powerpoint/2010/main" val="1142950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18.04.2024</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220490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376"/>
            <a:ext cx="12192000" cy="889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79201" y="21206"/>
            <a:ext cx="695300" cy="664596"/>
          </a:xfrm>
          <a:prstGeom prst="rect">
            <a:avLst/>
          </a:prstGeom>
        </p:spPr>
      </p:pic>
      <p:sp>
        <p:nvSpPr>
          <p:cNvPr id="8" name="Title 1">
            <a:extLst>
              <a:ext uri="{FF2B5EF4-FFF2-40B4-BE49-F238E27FC236}">
                <a16:creationId xmlns:a16="http://schemas.microsoft.com/office/drawing/2014/main" id="{6AF50E37-52D5-07C1-0BC0-EE522ECCB520}"/>
              </a:ext>
            </a:extLst>
          </p:cNvPr>
          <p:cNvSpPr>
            <a:spLocks noGrp="1"/>
          </p:cNvSpPr>
          <p:nvPr>
            <p:ph type="title" hasCustomPrompt="1"/>
          </p:nvPr>
        </p:nvSpPr>
        <p:spPr>
          <a:xfrm>
            <a:off x="110653" y="83159"/>
            <a:ext cx="10972800" cy="602643"/>
          </a:xfrm>
        </p:spPr>
        <p:txBody>
          <a:bodyPr>
            <a:noAutofit/>
          </a:bodyPr>
          <a:lstStyle>
            <a:lvl1pPr algn="l">
              <a:defRPr sz="3200">
                <a:solidFill>
                  <a:schemeClr val="bg1"/>
                </a:solidFill>
              </a:defRPr>
            </a:lvl1pPr>
          </a:lstStyle>
          <a:p>
            <a:r>
              <a:rPr lang="en-US" dirty="0"/>
              <a:t>[Header]</a:t>
            </a:r>
          </a:p>
        </p:txBody>
      </p:sp>
      <p:pic>
        <p:nvPicPr>
          <p:cNvPr id="3" name="Picture 2" descr="A picture containing font, graphics, text, screenshot&#10;&#10;Description automatically generated">
            <a:extLst>
              <a:ext uri="{FF2B5EF4-FFF2-40B4-BE49-F238E27FC236}">
                <a16:creationId xmlns:a16="http://schemas.microsoft.com/office/drawing/2014/main" id="{EA59BB91-99C1-14E4-E760-781549628A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2554" y="5969000"/>
            <a:ext cx="4653993" cy="711200"/>
          </a:xfrm>
          <a:prstGeom prst="rect">
            <a:avLst/>
          </a:prstGeom>
        </p:spPr>
      </p:pic>
    </p:spTree>
    <p:extLst>
      <p:ext uri="{BB962C8B-B14F-4D97-AF65-F5344CB8AC3E}">
        <p14:creationId xmlns:p14="http://schemas.microsoft.com/office/powerpoint/2010/main" val="302382797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showMasterPhAnim="0" type="title" preserve="1">
  <p:cSld name="Címdia">
    <p:spTree>
      <p:nvGrpSpPr>
        <p:cNvPr id="1" name=""/>
        <p:cNvGrpSpPr/>
        <p:nvPr/>
      </p:nvGrpSpPr>
      <p:grpSpPr>
        <a:xfrm>
          <a:off x="0" y="0"/>
          <a:ext cx="0" cy="0"/>
          <a:chOff x="0" y="0"/>
          <a:chExt cx="0" cy="0"/>
        </a:xfrm>
      </p:grpSpPr>
      <p:pic>
        <p:nvPicPr>
          <p:cNvPr id="4" name="Picture 8" descr="logo tree"/>
          <p:cNvPicPr>
            <a:picLocks noChangeAspect="1" noChangeArrowheads="1"/>
          </p:cNvPicPr>
          <p:nvPr/>
        </p:nvPicPr>
        <p:blipFill>
          <a:blip r:embed="rId2" cstate="print"/>
          <a:srcRect/>
          <a:stretch>
            <a:fillRect/>
          </a:stretch>
        </p:blipFill>
        <p:spPr bwMode="auto">
          <a:xfrm>
            <a:off x="3983765" y="2687637"/>
            <a:ext cx="3752851" cy="1428750"/>
          </a:xfrm>
          <a:prstGeom prst="rect">
            <a:avLst/>
          </a:prstGeom>
          <a:noFill/>
          <a:ln w="9525">
            <a:noFill/>
            <a:miter lim="800000"/>
            <a:headEnd/>
            <a:tailEnd/>
          </a:ln>
        </p:spPr>
      </p:pic>
      <p:sp>
        <p:nvSpPr>
          <p:cNvPr id="12290" name="Rectangle 2"/>
          <p:cNvSpPr>
            <a:spLocks noGrp="1" noChangeArrowheads="1"/>
          </p:cNvSpPr>
          <p:nvPr>
            <p:ph type="ctrTitle"/>
          </p:nvPr>
        </p:nvSpPr>
        <p:spPr>
          <a:xfrm>
            <a:off x="1016000" y="609601"/>
            <a:ext cx="10363200" cy="1470025"/>
          </a:xfrm>
        </p:spPr>
        <p:txBody>
          <a:bodyPr/>
          <a:lstStyle>
            <a:lvl1pPr>
              <a:defRPr b="1">
                <a:effectLst>
                  <a:outerShdw blurRad="38100" dist="38100" dir="2700000" algn="tl">
                    <a:srgbClr val="000000">
                      <a:alpha val="43137"/>
                    </a:srgbClr>
                  </a:outerShdw>
                </a:effectLst>
              </a:defRPr>
            </a:lvl1pPr>
          </a:lstStyle>
          <a:p>
            <a:r>
              <a:rPr lang="hu-HU"/>
              <a:t>Mintacím szerkesztése</a:t>
            </a:r>
            <a:endParaRPr lang="en-US"/>
          </a:p>
        </p:txBody>
      </p:sp>
      <p:sp>
        <p:nvSpPr>
          <p:cNvPr id="12298" name="Rectangle 10"/>
          <p:cNvSpPr>
            <a:spLocks noGrp="1" noChangeArrowheads="1"/>
          </p:cNvSpPr>
          <p:nvPr>
            <p:ph type="subTitle" sz="quarter" idx="1"/>
          </p:nvPr>
        </p:nvSpPr>
        <p:spPr>
          <a:xfrm>
            <a:off x="1117600" y="4724400"/>
            <a:ext cx="10464800" cy="1219200"/>
          </a:xfrm>
        </p:spPr>
        <p:txBody>
          <a:bodyPr/>
          <a:lstStyle>
            <a:lvl1pPr marL="0" indent="0" algn="ctr">
              <a:buFont typeface="Wingdings" pitchFamily="2" charset="2"/>
              <a:buNone/>
              <a:defRPr b="1">
                <a:solidFill>
                  <a:srgbClr val="00B3F2"/>
                </a:solidFill>
                <a:effectLst>
                  <a:outerShdw blurRad="38100" dist="38100" dir="2700000" algn="tl">
                    <a:srgbClr val="000000">
                      <a:alpha val="43137"/>
                    </a:srgbClr>
                  </a:outerShdw>
                </a:effectLst>
              </a:defRPr>
            </a:lvl1pPr>
          </a:lstStyle>
          <a:p>
            <a:r>
              <a:rPr lang="hu-HU"/>
              <a:t>Alcím mintájának szerkesztése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hu-HU"/>
          </a:p>
        </p:txBody>
      </p:sp>
      <p:sp>
        <p:nvSpPr>
          <p:cNvPr id="7" name="Rectangle 5"/>
          <p:cNvSpPr>
            <a:spLocks noGrp="1" noChangeArrowheads="1"/>
          </p:cNvSpPr>
          <p:nvPr>
            <p:ph type="ftr" sz="quarter" idx="11"/>
          </p:nvPr>
        </p:nvSpPr>
        <p:spPr/>
        <p:txBody>
          <a:bodyPr/>
          <a:lstStyle>
            <a:lvl1pPr>
              <a:defRPr/>
            </a:lvl1pPr>
          </a:lstStyle>
          <a:p>
            <a:pPr>
              <a:defRPr/>
            </a:pPr>
            <a:endParaRPr lang="hu-HU"/>
          </a:p>
        </p:txBody>
      </p:sp>
      <p:sp>
        <p:nvSpPr>
          <p:cNvPr id="8" name="Rectangle 6"/>
          <p:cNvSpPr>
            <a:spLocks noGrp="1" noChangeArrowheads="1"/>
          </p:cNvSpPr>
          <p:nvPr>
            <p:ph type="sldNum" sz="quarter" idx="12"/>
          </p:nvPr>
        </p:nvSpPr>
        <p:spPr/>
        <p:txBody>
          <a:bodyPr/>
          <a:lstStyle>
            <a:lvl1pPr>
              <a:defRPr/>
            </a:lvl1pPr>
          </a:lstStyle>
          <a:p>
            <a:pPr>
              <a:defRPr/>
            </a:pPr>
            <a:fld id="{63C546AF-5C48-47F8-A9CA-ADEEE90D6E8E}" type="slidenum">
              <a:rPr lang="hu-HU"/>
              <a:pPr>
                <a:defRPr/>
              </a:pPr>
              <a:t>‹#›</a:t>
            </a:fld>
            <a:endParaRPr lang="hu-HU"/>
          </a:p>
        </p:txBody>
      </p:sp>
    </p:spTree>
    <p:extLst>
      <p:ext uri="{BB962C8B-B14F-4D97-AF65-F5344CB8AC3E}">
        <p14:creationId xmlns:p14="http://schemas.microsoft.com/office/powerpoint/2010/main" val="37965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hu-HU"/>
              <a:t>Mintacím szerkesztése</a:t>
            </a:r>
            <a:endParaRPr lang="de-DE"/>
          </a:p>
        </p:txBody>
      </p:sp>
      <p:sp>
        <p:nvSpPr>
          <p:cNvPr id="3" name="Tartalom helye 2"/>
          <p:cNvSpPr>
            <a:spLocks noGrp="1"/>
          </p:cNvSpPr>
          <p:nvPr>
            <p:ph idx="1"/>
          </p:nvPr>
        </p:nvSpPr>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de-DE" dirty="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316A220-0EC0-48C2-B7DC-00541EA754AB}" type="slidenum">
              <a:rPr lang="hu-HU"/>
              <a:pPr>
                <a:defRPr/>
              </a:pPr>
              <a:t>‹#›</a:t>
            </a:fld>
            <a:endParaRPr lang="hu-HU"/>
          </a:p>
        </p:txBody>
      </p:sp>
    </p:spTree>
    <p:extLst>
      <p:ext uri="{BB962C8B-B14F-4D97-AF65-F5344CB8AC3E}">
        <p14:creationId xmlns:p14="http://schemas.microsoft.com/office/powerpoint/2010/main" val="314171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3" name="Rectangle 15"/>
          <p:cNvSpPr/>
          <p:nvPr userDrawn="1"/>
        </p:nvSpPr>
        <p:spPr>
          <a:xfrm>
            <a:off x="1" y="0"/>
            <a:ext cx="624417" cy="580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17"/>
          <p:cNvSpPr/>
          <p:nvPr userDrawn="1"/>
        </p:nvSpPr>
        <p:spPr>
          <a:xfrm>
            <a:off x="11542184" y="0"/>
            <a:ext cx="624416" cy="580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9" name="Rectangle 2"/>
          <p:cNvSpPr>
            <a:spLocks noGrp="1" noChangeArrowheads="1"/>
          </p:cNvSpPr>
          <p:nvPr>
            <p:ph type="ctrTitle"/>
          </p:nvPr>
        </p:nvSpPr>
        <p:spPr>
          <a:xfrm>
            <a:off x="911424" y="1484785"/>
            <a:ext cx="10363200" cy="1470025"/>
          </a:xfrm>
        </p:spPr>
        <p:txBody>
          <a:bodyPr/>
          <a:lstStyle>
            <a:lvl1pPr>
              <a:defRPr b="1">
                <a:effectLst>
                  <a:outerShdw blurRad="38100" dist="38100" dir="2700000" algn="tl">
                    <a:srgbClr val="000000">
                      <a:alpha val="43137"/>
                    </a:srgbClr>
                  </a:outerShdw>
                </a:effectLst>
              </a:defRPr>
            </a:lvl1pPr>
          </a:lstStyle>
          <a:p>
            <a:r>
              <a:rPr lang="hu-HU"/>
              <a:t>Mintacím szerkesztése</a:t>
            </a:r>
            <a:endParaRPr lang="en-US"/>
          </a:p>
        </p:txBody>
      </p:sp>
      <p:sp>
        <p:nvSpPr>
          <p:cNvPr id="5" name="Dátum helye 3"/>
          <p:cNvSpPr>
            <a:spLocks noGrp="1"/>
          </p:cNvSpPr>
          <p:nvPr>
            <p:ph type="dt" sz="half" idx="10"/>
          </p:nvPr>
        </p:nvSpPr>
        <p:spPr>
          <a:xfrm>
            <a:off x="431800" y="6237288"/>
            <a:ext cx="2844800" cy="476250"/>
          </a:xfrm>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9E174830-4D53-4237-B4E3-8ED6F629FA74}" type="slidenum">
              <a:rPr lang="hu-HU"/>
              <a:pPr>
                <a:defRPr/>
              </a:pPr>
              <a:t>‹#›</a:t>
            </a:fld>
            <a:endParaRPr lang="hu-HU"/>
          </a:p>
        </p:txBody>
      </p:sp>
    </p:spTree>
    <p:extLst>
      <p:ext uri="{BB962C8B-B14F-4D97-AF65-F5344CB8AC3E}">
        <p14:creationId xmlns:p14="http://schemas.microsoft.com/office/powerpoint/2010/main" val="95063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A1B6958-9AC2-40BB-AACB-70EA9DA563F5}" type="slidenum">
              <a:rPr lang="hu-HU"/>
              <a:pPr>
                <a:defRPr/>
              </a:pPr>
              <a:t>‹#›</a:t>
            </a:fld>
            <a:endParaRPr lang="hu-HU"/>
          </a:p>
        </p:txBody>
      </p:sp>
    </p:spTree>
    <p:extLst>
      <p:ext uri="{BB962C8B-B14F-4D97-AF65-F5344CB8AC3E}">
        <p14:creationId xmlns:p14="http://schemas.microsoft.com/office/powerpoint/2010/main" val="42300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endParaRPr lang="de-DE"/>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AA6B534E-F2B4-4E88-A4A5-40E61FE29042}" type="slidenum">
              <a:rPr lang="hu-HU"/>
              <a:pPr>
                <a:defRPr/>
              </a:pPr>
              <a:t>‹#›</a:t>
            </a:fld>
            <a:endParaRPr lang="hu-HU"/>
          </a:p>
        </p:txBody>
      </p:sp>
    </p:spTree>
    <p:extLst>
      <p:ext uri="{BB962C8B-B14F-4D97-AF65-F5344CB8AC3E}">
        <p14:creationId xmlns:p14="http://schemas.microsoft.com/office/powerpoint/2010/main" val="26683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CD5B2477-59B5-42E6-A5AC-C0D119DEA06F}" type="slidenum">
              <a:rPr lang="hu-HU"/>
              <a:pPr>
                <a:defRPr/>
              </a:pPr>
              <a:t>‹#›</a:t>
            </a:fld>
            <a:endParaRPr lang="hu-HU"/>
          </a:p>
        </p:txBody>
      </p:sp>
    </p:spTree>
    <p:extLst>
      <p:ext uri="{BB962C8B-B14F-4D97-AF65-F5344CB8AC3E}">
        <p14:creationId xmlns:p14="http://schemas.microsoft.com/office/powerpoint/2010/main" val="59791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30"/>
          <p:cNvSpPr txBox="1">
            <a:spLocks noGrp="1"/>
          </p:cNvSpPr>
          <p:nvPr>
            <p:ph type="title"/>
          </p:nvPr>
        </p:nvSpPr>
        <p:spPr>
          <a:xfrm>
            <a:off x="6790798" y="1297545"/>
            <a:ext cx="3272367" cy="26161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700" b="0" i="0">
                <a:solidFill>
                  <a:srgbClr val="3A3A3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0"/>
          <p:cNvSpPr txBox="1">
            <a:spLocks noGrp="1"/>
          </p:cNvSpPr>
          <p:nvPr>
            <p:ph type="body" idx="1"/>
          </p:nvPr>
        </p:nvSpPr>
        <p:spPr>
          <a:xfrm>
            <a:off x="677334" y="1222191"/>
            <a:ext cx="10837333" cy="492443"/>
          </a:xfrm>
          <a:prstGeom prst="rect">
            <a:avLst/>
          </a:prstGeom>
          <a:noFill/>
          <a:ln>
            <a:noFill/>
          </a:ln>
        </p:spPr>
        <p:txBody>
          <a:bodyPr spcFirstLastPara="1" wrap="square" lIns="0" tIns="0" rIns="0" bIns="0" anchor="t" anchorCtr="0">
            <a:spAutoFit/>
          </a:bodyPr>
          <a:lstStyle>
            <a:lvl1pPr marL="304792" lvl="0" indent="-152396" algn="l">
              <a:spcBef>
                <a:spcPts val="0"/>
              </a:spcBef>
              <a:spcAft>
                <a:spcPts val="0"/>
              </a:spcAft>
              <a:buSzPts val="1400"/>
              <a:buNone/>
              <a:defRPr b="0" i="0">
                <a:solidFill>
                  <a:schemeClr val="dk1"/>
                </a:solidFill>
              </a:defRPr>
            </a:lvl1pPr>
            <a:lvl2pPr marL="609585" lvl="1" indent="-152396" algn="l">
              <a:spcBef>
                <a:spcPts val="0"/>
              </a:spcBef>
              <a:spcAft>
                <a:spcPts val="0"/>
              </a:spcAft>
              <a:buSzPts val="1400"/>
              <a:buNone/>
              <a:defRPr/>
            </a:lvl2pPr>
            <a:lvl3pPr marL="914377" lvl="2" indent="-152396" algn="l">
              <a:spcBef>
                <a:spcPts val="0"/>
              </a:spcBef>
              <a:spcAft>
                <a:spcPts val="0"/>
              </a:spcAft>
              <a:buSzPts val="1400"/>
              <a:buNone/>
              <a:defRPr/>
            </a:lvl3pPr>
            <a:lvl4pPr marL="1219170" lvl="3" indent="-152396" algn="l">
              <a:spcBef>
                <a:spcPts val="0"/>
              </a:spcBef>
              <a:spcAft>
                <a:spcPts val="0"/>
              </a:spcAft>
              <a:buSzPts val="1400"/>
              <a:buNone/>
              <a:defRPr/>
            </a:lvl4pPr>
            <a:lvl5pPr marL="1523962" lvl="4" indent="-152396" algn="l">
              <a:spcBef>
                <a:spcPts val="0"/>
              </a:spcBef>
              <a:spcAft>
                <a:spcPts val="0"/>
              </a:spcAft>
              <a:buSzPts val="1400"/>
              <a:buNone/>
              <a:defRPr/>
            </a:lvl5pPr>
            <a:lvl6pPr marL="1828754" lvl="5" indent="-152396" algn="l">
              <a:spcBef>
                <a:spcPts val="0"/>
              </a:spcBef>
              <a:spcAft>
                <a:spcPts val="0"/>
              </a:spcAft>
              <a:buSzPts val="1400"/>
              <a:buNone/>
              <a:defRPr/>
            </a:lvl6pPr>
            <a:lvl7pPr marL="2133547" lvl="6" indent="-152396" algn="l">
              <a:spcBef>
                <a:spcPts val="0"/>
              </a:spcBef>
              <a:spcAft>
                <a:spcPts val="0"/>
              </a:spcAft>
              <a:buSzPts val="1400"/>
              <a:buNone/>
              <a:defRPr/>
            </a:lvl7pPr>
            <a:lvl8pPr marL="2438339" lvl="7" indent="-152396" algn="l">
              <a:spcBef>
                <a:spcPts val="0"/>
              </a:spcBef>
              <a:spcAft>
                <a:spcPts val="0"/>
              </a:spcAft>
              <a:buSzPts val="1400"/>
              <a:buNone/>
              <a:defRPr/>
            </a:lvl8pPr>
            <a:lvl9pPr marL="2743131" lvl="8" indent="-152396" algn="l">
              <a:spcBef>
                <a:spcPts val="0"/>
              </a:spcBef>
              <a:spcAft>
                <a:spcPts val="0"/>
              </a:spcAft>
              <a:buSzPts val="1400"/>
              <a:buNone/>
              <a:defRPr/>
            </a:lvl9pPr>
          </a:lstStyle>
          <a:p>
            <a:endParaRPr/>
          </a:p>
        </p:txBody>
      </p:sp>
      <p:sp>
        <p:nvSpPr>
          <p:cNvPr id="27" name="Google Shape;27;p30"/>
          <p:cNvSpPr txBox="1">
            <a:spLocks noGrp="1"/>
          </p:cNvSpPr>
          <p:nvPr>
            <p:ph type="ftr" idx="11"/>
          </p:nvPr>
        </p:nvSpPr>
        <p:spPr>
          <a:xfrm>
            <a:off x="4145280" y="6377940"/>
            <a:ext cx="3901440" cy="246221"/>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dt" idx="10"/>
          </p:nvPr>
        </p:nvSpPr>
        <p:spPr>
          <a:xfrm>
            <a:off x="609600" y="6377940"/>
            <a:ext cx="2804160" cy="24622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sldNum" idx="12"/>
          </p:nvPr>
        </p:nvSpPr>
        <p:spPr>
          <a:xfrm>
            <a:off x="8778241" y="6377941"/>
            <a:ext cx="2804160" cy="246221"/>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sz="1200">
              <a:latin typeface="Arial"/>
              <a:ea typeface="Arial"/>
              <a:cs typeface="Arial"/>
              <a:sym typeface="Arial"/>
            </a:endParaRPr>
          </a:p>
        </p:txBody>
      </p:sp>
    </p:spTree>
    <p:extLst>
      <p:ext uri="{BB962C8B-B14F-4D97-AF65-F5344CB8AC3E}">
        <p14:creationId xmlns:p14="http://schemas.microsoft.com/office/powerpoint/2010/main" val="3347322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4B1D61E0-EC90-4EFB-A27A-4664A996714C}" type="slidenum">
              <a:rPr lang="hu-HU"/>
              <a:pPr>
                <a:defRPr/>
              </a:pPr>
              <a:t>‹#›</a:t>
            </a:fld>
            <a:endParaRPr lang="hu-HU"/>
          </a:p>
        </p:txBody>
      </p:sp>
    </p:spTree>
    <p:extLst>
      <p:ext uri="{BB962C8B-B14F-4D97-AF65-F5344CB8AC3E}">
        <p14:creationId xmlns:p14="http://schemas.microsoft.com/office/powerpoint/2010/main" val="69209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a:t>Mintacím szerkesztése</a:t>
            </a:r>
            <a:endParaRPr lang="de-DE"/>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349C303-C31A-43C7-AD3B-FFB87202F896}" type="slidenum">
              <a:rPr lang="hu-HU"/>
              <a:pPr>
                <a:defRPr/>
              </a:pPr>
              <a:t>‹#›</a:t>
            </a:fld>
            <a:endParaRPr lang="hu-HU"/>
          </a:p>
        </p:txBody>
      </p:sp>
    </p:spTree>
    <p:extLst>
      <p:ext uri="{BB962C8B-B14F-4D97-AF65-F5344CB8AC3E}">
        <p14:creationId xmlns:p14="http://schemas.microsoft.com/office/powerpoint/2010/main" val="191788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a:t>Mintacím szerkesztése</a:t>
            </a:r>
            <a:endParaRPr lang="de-DE"/>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a:t>Kép beszúrásához kattintson az ikonra</a:t>
            </a:r>
            <a:endParaRPr lang="de-DE" noProof="0"/>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0AD3F03C-D695-4F3A-9558-8AFF25AC88F9}" type="slidenum">
              <a:rPr lang="hu-HU"/>
              <a:pPr>
                <a:defRPr/>
              </a:pPr>
              <a:t>‹#›</a:t>
            </a:fld>
            <a:endParaRPr lang="hu-HU"/>
          </a:p>
        </p:txBody>
      </p:sp>
    </p:spTree>
    <p:extLst>
      <p:ext uri="{BB962C8B-B14F-4D97-AF65-F5344CB8AC3E}">
        <p14:creationId xmlns:p14="http://schemas.microsoft.com/office/powerpoint/2010/main" val="314014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ABC85AC-9067-47D2-8E99-E16476FA015C}" type="slidenum">
              <a:rPr lang="hu-HU"/>
              <a:pPr>
                <a:defRPr/>
              </a:pPr>
              <a:t>‹#›</a:t>
            </a:fld>
            <a:endParaRPr lang="hu-HU"/>
          </a:p>
        </p:txBody>
      </p:sp>
    </p:spTree>
    <p:extLst>
      <p:ext uri="{BB962C8B-B14F-4D97-AF65-F5344CB8AC3E}">
        <p14:creationId xmlns:p14="http://schemas.microsoft.com/office/powerpoint/2010/main" val="24955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endParaRPr lang="de-DE"/>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81F06D3-46E1-45CA-A0DA-B80D9B6AC5F4}" type="slidenum">
              <a:rPr lang="hu-HU"/>
              <a:pPr>
                <a:defRPr/>
              </a:pPr>
              <a:t>‹#›</a:t>
            </a:fld>
            <a:endParaRPr lang="hu-HU"/>
          </a:p>
        </p:txBody>
      </p:sp>
    </p:spTree>
    <p:extLst>
      <p:ext uri="{BB962C8B-B14F-4D97-AF65-F5344CB8AC3E}">
        <p14:creationId xmlns:p14="http://schemas.microsoft.com/office/powerpoint/2010/main" val="112623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31371" y="620688"/>
            <a:ext cx="11233248" cy="592621"/>
          </a:xfrm>
        </p:spPr>
        <p:txBody>
          <a:bodyPr/>
          <a:lstStyle>
            <a:lvl1pPr>
              <a:defRPr sz="2800"/>
            </a:lvl1pPr>
          </a:lstStyle>
          <a:p>
            <a:r>
              <a:rPr lang="fr-FR" dirty="0"/>
              <a:t>Modifiez le style du titre</a:t>
            </a:r>
            <a:endParaRPr lang="en-US" dirty="0"/>
          </a:p>
        </p:txBody>
      </p:sp>
      <p:sp>
        <p:nvSpPr>
          <p:cNvPr id="3" name="Content Placeholder 2"/>
          <p:cNvSpPr>
            <a:spLocks noGrp="1"/>
          </p:cNvSpPr>
          <p:nvPr>
            <p:ph idx="1"/>
          </p:nvPr>
        </p:nvSpPr>
        <p:spPr>
          <a:xfrm>
            <a:off x="431371" y="1417638"/>
            <a:ext cx="11233248" cy="4538840"/>
          </a:xfrm>
        </p:spPr>
        <p:txBody>
          <a:bodyPr/>
          <a:lstStyle>
            <a:lvl1pPr>
              <a:defRPr sz="2400"/>
            </a:lvl1pPr>
            <a:lvl2pPr>
              <a:defRPr sz="2000"/>
            </a:lvl2pPr>
            <a:lvl3pPr>
              <a:defRPr sz="2000"/>
            </a:lvl3pPr>
            <a:lvl4pPr>
              <a:defRPr sz="1800"/>
            </a:lvl4pPr>
            <a:lvl5pPr>
              <a:defRPr sz="18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11"/>
          </p:nvPr>
        </p:nvSpPr>
        <p:spPr>
          <a:xfrm>
            <a:off x="431371" y="6343369"/>
            <a:ext cx="7200799" cy="370169"/>
          </a:xfrm>
        </p:spPr>
        <p:txBody>
          <a:bodyPr/>
          <a:lstStyle>
            <a:lvl1pPr>
              <a:defRPr>
                <a:solidFill>
                  <a:srgbClr val="00B0F0"/>
                </a:solidFill>
              </a:defRPr>
            </a:lvl1pPr>
          </a:lstStyle>
          <a:p>
            <a:r>
              <a:rPr lang="en-US" dirty="0"/>
              <a:t>Special Report on “Global Warming of 1.5</a:t>
            </a:r>
            <a:r>
              <a:rPr lang="en-US" b="1" dirty="0">
                <a:latin typeface="Arial"/>
                <a:cs typeface="Arial"/>
              </a:rPr>
              <a:t>°</a:t>
            </a:r>
            <a:r>
              <a:rPr lang="en-US" dirty="0"/>
              <a:t>C” by the IPCC</a:t>
            </a:r>
          </a:p>
        </p:txBody>
      </p:sp>
      <p:sp>
        <p:nvSpPr>
          <p:cNvPr id="6" name="Slide Number Placeholder 5"/>
          <p:cNvSpPr>
            <a:spLocks noGrp="1"/>
          </p:cNvSpPr>
          <p:nvPr>
            <p:ph type="sldNum" sz="quarter" idx="12"/>
          </p:nvPr>
        </p:nvSpPr>
        <p:spPr/>
        <p:txBody>
          <a:bodyPr/>
          <a:lstStyle/>
          <a:p>
            <a:fld id="{4AA6CCBA-D611-4A11-9F7A-0C25D63F49E8}" type="slidenum">
              <a:rPr lang="en-US" smtClean="0"/>
              <a:t>‹#›</a:t>
            </a:fld>
            <a:endParaRPr lang="en-US"/>
          </a:p>
        </p:txBody>
      </p:sp>
      <p:pic>
        <p:nvPicPr>
          <p:cNvPr id="7" name="Image 8">
            <a:extLst>
              <a:ext uri="{FF2B5EF4-FFF2-40B4-BE49-F238E27FC236}">
                <a16:creationId xmlns:a16="http://schemas.microsoft.com/office/drawing/2014/main" id="{51D8B151-0430-4E24-9326-91D02B4F7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7" y="-17221"/>
            <a:ext cx="12192769" cy="809086"/>
          </a:xfrm>
          <a:prstGeom prst="rect">
            <a:avLst/>
          </a:prstGeom>
        </p:spPr>
      </p:pic>
      <p:pic>
        <p:nvPicPr>
          <p:cNvPr id="8" name="Image 9">
            <a:extLst>
              <a:ext uri="{FF2B5EF4-FFF2-40B4-BE49-F238E27FC236}">
                <a16:creationId xmlns:a16="http://schemas.microsoft.com/office/drawing/2014/main" id="{8A9B3617-22DB-4C01-A2B9-535BCF6FB0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7333" y="6176963"/>
            <a:ext cx="5153683" cy="595452"/>
          </a:xfrm>
          <a:prstGeom prst="rect">
            <a:avLst/>
          </a:prstGeom>
        </p:spPr>
      </p:pic>
      <p:cxnSp>
        <p:nvCxnSpPr>
          <p:cNvPr id="9" name="Connecteur droit 10">
            <a:extLst>
              <a:ext uri="{FF2B5EF4-FFF2-40B4-BE49-F238E27FC236}">
                <a16:creationId xmlns:a16="http://schemas.microsoft.com/office/drawing/2014/main" id="{3D52137B-5D38-428F-B803-642CDEBDF541}"/>
              </a:ext>
            </a:extLst>
          </p:cNvPr>
          <p:cNvCxnSpPr/>
          <p:nvPr userDrawn="1"/>
        </p:nvCxnSpPr>
        <p:spPr>
          <a:xfrm flipH="1" flipV="1">
            <a:off x="10097" y="6688273"/>
            <a:ext cx="6616460" cy="10802"/>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16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5492CD"/>
        </a:solidFill>
        <a:effectLst/>
      </p:bgPr>
    </p:bg>
    <p:spTree>
      <p:nvGrpSpPr>
        <p:cNvPr id="1" name="Shape 186"/>
        <p:cNvGrpSpPr/>
        <p:nvPr/>
      </p:nvGrpSpPr>
      <p:grpSpPr>
        <a:xfrm>
          <a:off x="0" y="0"/>
          <a:ext cx="0" cy="0"/>
          <a:chOff x="0" y="0"/>
          <a:chExt cx="0" cy="0"/>
        </a:xfrm>
      </p:grpSpPr>
      <p:sp>
        <p:nvSpPr>
          <p:cNvPr id="187" name="Google Shape;187;p3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sym typeface="Arial"/>
              </a:defRPr>
            </a:lvl1pPr>
            <a:lvl2pPr marR="0" lvl="1"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2pPr>
            <a:lvl3pPr marR="0" lvl="2"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3pPr>
            <a:lvl4pPr marR="0" lvl="3"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4pPr>
            <a:lvl5pPr marR="0" lvl="4"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5pPr>
            <a:lvl6pPr marR="0" lvl="5"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 name="Google Shape;188;p31"/>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None/>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31"/>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1200"/>
              </a:spcBef>
              <a:spcAft>
                <a:spcPts val="0"/>
              </a:spcAft>
              <a:buSzPts val="1400"/>
              <a:buNone/>
              <a:defRPr>
                <a:solidFill>
                  <a:srgbClr val="929293"/>
                </a:solidFill>
              </a:defRPr>
            </a:lvl2pPr>
            <a:lvl3pPr lvl="2" algn="ctr" rtl="0">
              <a:spcBef>
                <a:spcPts val="1200"/>
              </a:spcBef>
              <a:spcAft>
                <a:spcPts val="0"/>
              </a:spcAft>
              <a:buSzPts val="1400"/>
              <a:buNone/>
              <a:defRPr>
                <a:solidFill>
                  <a:srgbClr val="929293"/>
                </a:solidFill>
              </a:defRPr>
            </a:lvl3pPr>
            <a:lvl4pPr lvl="3" algn="ctr" rtl="0">
              <a:spcBef>
                <a:spcPts val="1200"/>
              </a:spcBef>
              <a:spcAft>
                <a:spcPts val="0"/>
              </a:spcAft>
              <a:buSzPts val="1400"/>
              <a:buNone/>
              <a:defRPr>
                <a:solidFill>
                  <a:srgbClr val="929293"/>
                </a:solidFill>
              </a:defRPr>
            </a:lvl4pPr>
            <a:lvl5pPr lvl="4" algn="ctr" rtl="0">
              <a:spcBef>
                <a:spcPts val="1200"/>
              </a:spcBef>
              <a:spcAft>
                <a:spcPts val="0"/>
              </a:spcAft>
              <a:buSzPts val="14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545972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userDrawn="1">
  <p:cSld name="2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32557" y="716261"/>
            <a:ext cx="5459443" cy="6141739"/>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487681" y="855526"/>
            <a:ext cx="5735320" cy="1150007"/>
          </a:xfrm>
          <a:prstGeom prst="rect">
            <a:avLst/>
          </a:prstGeom>
          <a:noFill/>
        </p:spPr>
        <p:txBody>
          <a:bodyPr lIns="0" tIns="182880" rIns="18288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a:buChar char="•"/>
              <a:defRPr sz="2000">
                <a:solidFill>
                  <a:srgbClr val="007DBA"/>
                </a:solidFill>
              </a:defRPr>
            </a:lvl1pPr>
            <a:lvl2pPr marL="723818" indent="-380990">
              <a:lnSpc>
                <a:spcPts val="1800"/>
              </a:lnSpc>
              <a:spcBef>
                <a:spcPts val="600"/>
              </a:spcBef>
              <a:spcAft>
                <a:spcPts val="1200"/>
              </a:spcAft>
              <a:buClr>
                <a:srgbClr val="0C68AC"/>
              </a:buClr>
              <a:buFont typeface="Arial"/>
              <a:buChar char="•"/>
              <a:defRPr sz="2000">
                <a:solidFill>
                  <a:srgbClr val="007DBA"/>
                </a:solidFill>
              </a:defRPr>
            </a:lvl2pPr>
            <a:lvl3pPr marL="1066649" indent="-380990">
              <a:lnSpc>
                <a:spcPts val="1800"/>
              </a:lnSpc>
              <a:spcBef>
                <a:spcPts val="600"/>
              </a:spcBef>
              <a:spcAft>
                <a:spcPts val="1200"/>
              </a:spcAft>
              <a:buClr>
                <a:srgbClr val="0C68AC"/>
              </a:buClr>
              <a:buFont typeface="Arial"/>
              <a:buChar char="•"/>
              <a:defRPr sz="2000">
                <a:solidFill>
                  <a:srgbClr val="007DBA"/>
                </a:solidFill>
              </a:defRPr>
            </a:lvl3pPr>
            <a:lvl4pPr marL="1409478" indent="-380990">
              <a:lnSpc>
                <a:spcPts val="1800"/>
              </a:lnSpc>
              <a:spcBef>
                <a:spcPts val="600"/>
              </a:spcBef>
              <a:spcAft>
                <a:spcPts val="1200"/>
              </a:spcAft>
              <a:buClr>
                <a:srgbClr val="0C68AC"/>
              </a:buClr>
              <a:buFont typeface="Arial"/>
              <a:buChar char="•"/>
              <a:defRPr sz="2000">
                <a:solidFill>
                  <a:srgbClr val="007DBA"/>
                </a:solidFill>
              </a:defRPr>
            </a:lvl4pPr>
            <a:lvl5pPr marL="1752307" indent="-380990">
              <a:lnSpc>
                <a:spcPts val="1800"/>
              </a:lnSpc>
              <a:spcBef>
                <a:spcPts val="600"/>
              </a:spcBef>
              <a:spcAft>
                <a:spcPts val="1200"/>
              </a:spcAft>
              <a:buClr>
                <a:srgbClr val="0C68AC"/>
              </a:buClr>
              <a:buFont typeface="Arial"/>
              <a:buChar char="•"/>
              <a:defRPr sz="2000">
                <a:solidFill>
                  <a:srgbClr val="007DBA"/>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942523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showMasterPhAnim="0" type="title" preserve="1">
  <p:cSld name="Címdia">
    <p:spTree>
      <p:nvGrpSpPr>
        <p:cNvPr id="1" name=""/>
        <p:cNvGrpSpPr/>
        <p:nvPr/>
      </p:nvGrpSpPr>
      <p:grpSpPr>
        <a:xfrm>
          <a:off x="0" y="0"/>
          <a:ext cx="0" cy="0"/>
          <a:chOff x="0" y="0"/>
          <a:chExt cx="0" cy="0"/>
        </a:xfrm>
      </p:grpSpPr>
      <p:pic>
        <p:nvPicPr>
          <p:cNvPr id="4" name="Picture 8" descr="logo tree"/>
          <p:cNvPicPr>
            <a:picLocks noChangeAspect="1" noChangeArrowheads="1"/>
          </p:cNvPicPr>
          <p:nvPr/>
        </p:nvPicPr>
        <p:blipFill>
          <a:blip r:embed="rId2" cstate="print"/>
          <a:srcRect/>
          <a:stretch>
            <a:fillRect/>
          </a:stretch>
        </p:blipFill>
        <p:spPr bwMode="auto">
          <a:xfrm>
            <a:off x="3983765" y="2687637"/>
            <a:ext cx="3752851" cy="1428750"/>
          </a:xfrm>
          <a:prstGeom prst="rect">
            <a:avLst/>
          </a:prstGeom>
          <a:noFill/>
          <a:ln w="9525">
            <a:noFill/>
            <a:miter lim="800000"/>
            <a:headEnd/>
            <a:tailEnd/>
          </a:ln>
        </p:spPr>
      </p:pic>
      <p:sp>
        <p:nvSpPr>
          <p:cNvPr id="12290" name="Rectangle 2"/>
          <p:cNvSpPr>
            <a:spLocks noGrp="1" noChangeArrowheads="1"/>
          </p:cNvSpPr>
          <p:nvPr>
            <p:ph type="ctrTitle"/>
          </p:nvPr>
        </p:nvSpPr>
        <p:spPr>
          <a:xfrm>
            <a:off x="1016000" y="609601"/>
            <a:ext cx="10363200" cy="1470025"/>
          </a:xfrm>
        </p:spPr>
        <p:txBody>
          <a:bodyPr/>
          <a:lstStyle>
            <a:lvl1pPr>
              <a:defRPr b="1">
                <a:solidFill>
                  <a:srgbClr val="00B0F0"/>
                </a:solidFill>
                <a:effectLst>
                  <a:outerShdw blurRad="38100" dist="38100" dir="2700000" algn="tl">
                    <a:srgbClr val="000000">
                      <a:alpha val="43137"/>
                    </a:srgbClr>
                  </a:outerShdw>
                </a:effectLst>
              </a:defRPr>
            </a:lvl1pPr>
          </a:lstStyle>
          <a:p>
            <a:r>
              <a:rPr lang="hu-HU"/>
              <a:t>Mintacím szerkesztése</a:t>
            </a:r>
            <a:endParaRPr lang="en-US"/>
          </a:p>
        </p:txBody>
      </p:sp>
      <p:sp>
        <p:nvSpPr>
          <p:cNvPr id="12298" name="Rectangle 10"/>
          <p:cNvSpPr>
            <a:spLocks noGrp="1" noChangeArrowheads="1"/>
          </p:cNvSpPr>
          <p:nvPr>
            <p:ph type="subTitle" sz="quarter" idx="1"/>
          </p:nvPr>
        </p:nvSpPr>
        <p:spPr>
          <a:xfrm>
            <a:off x="1117600" y="4724400"/>
            <a:ext cx="10464800" cy="1219200"/>
          </a:xfrm>
        </p:spPr>
        <p:txBody>
          <a:bodyPr/>
          <a:lstStyle>
            <a:lvl1pPr marL="0" indent="0" algn="ctr">
              <a:buFont typeface="Wingdings" pitchFamily="2" charset="2"/>
              <a:buNone/>
              <a:defRPr b="1">
                <a:solidFill>
                  <a:srgbClr val="00B3F2"/>
                </a:solidFill>
                <a:effectLst>
                  <a:outerShdw blurRad="38100" dist="38100" dir="2700000" algn="tl">
                    <a:srgbClr val="000000">
                      <a:alpha val="43137"/>
                    </a:srgbClr>
                  </a:outerShdw>
                </a:effectLst>
              </a:defRPr>
            </a:lvl1pPr>
          </a:lstStyle>
          <a:p>
            <a:r>
              <a:rPr lang="hu-HU"/>
              <a:t>Alcím mintájának szerkesztése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hu-HU"/>
          </a:p>
        </p:txBody>
      </p:sp>
      <p:sp>
        <p:nvSpPr>
          <p:cNvPr id="7" name="Rectangle 5"/>
          <p:cNvSpPr>
            <a:spLocks noGrp="1" noChangeArrowheads="1"/>
          </p:cNvSpPr>
          <p:nvPr>
            <p:ph type="ftr" sz="quarter" idx="11"/>
          </p:nvPr>
        </p:nvSpPr>
        <p:spPr/>
        <p:txBody>
          <a:bodyPr/>
          <a:lstStyle>
            <a:lvl1pPr>
              <a:defRPr/>
            </a:lvl1pPr>
          </a:lstStyle>
          <a:p>
            <a:pPr>
              <a:defRPr/>
            </a:pPr>
            <a:endParaRPr lang="hu-HU"/>
          </a:p>
        </p:txBody>
      </p:sp>
      <p:sp>
        <p:nvSpPr>
          <p:cNvPr id="8" name="Rectangle 6"/>
          <p:cNvSpPr>
            <a:spLocks noGrp="1" noChangeArrowheads="1"/>
          </p:cNvSpPr>
          <p:nvPr>
            <p:ph type="sldNum" sz="quarter" idx="12"/>
          </p:nvPr>
        </p:nvSpPr>
        <p:spPr/>
        <p:txBody>
          <a:bodyPr/>
          <a:lstStyle>
            <a:lvl1pPr>
              <a:defRPr/>
            </a:lvl1pPr>
          </a:lstStyle>
          <a:p>
            <a:pPr>
              <a:defRPr/>
            </a:pPr>
            <a:fld id="{63C546AF-5C48-47F8-A9CA-ADEEE90D6E8E}" type="slidenum">
              <a:rPr lang="hu-HU"/>
              <a:pPr>
                <a:defRPr/>
              </a:pPr>
              <a:t>‹#›</a:t>
            </a:fld>
            <a:endParaRPr lang="hu-HU"/>
          </a:p>
        </p:txBody>
      </p:sp>
    </p:spTree>
    <p:extLst>
      <p:ext uri="{BB962C8B-B14F-4D97-AF65-F5344CB8AC3E}">
        <p14:creationId xmlns:p14="http://schemas.microsoft.com/office/powerpoint/2010/main" val="2320437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b="1">
                <a:solidFill>
                  <a:srgbClr val="00B0F0"/>
                </a:solidFill>
                <a:effectLst>
                  <a:outerShdw blurRad="38100" dist="38100" dir="2700000" algn="tl">
                    <a:srgbClr val="000000">
                      <a:alpha val="43137"/>
                    </a:srgbClr>
                  </a:outerShdw>
                </a:effectLst>
              </a:defRPr>
            </a:lvl1pPr>
          </a:lstStyle>
          <a:p>
            <a:r>
              <a:rPr lang="hu-HU"/>
              <a:t>Mintacím szerkesztése</a:t>
            </a:r>
            <a:endParaRPr lang="de-DE"/>
          </a:p>
        </p:txBody>
      </p:sp>
      <p:sp>
        <p:nvSpPr>
          <p:cNvPr id="3" name="Tartalom helye 2"/>
          <p:cNvSpPr>
            <a:spLocks noGrp="1"/>
          </p:cNvSpPr>
          <p:nvPr>
            <p:ph idx="1"/>
          </p:nvPr>
        </p:nvSpPr>
        <p:spPr/>
        <p:txBody>
          <a:bodyPr/>
          <a:lstStyle>
            <a:lvl1pPr marL="342900" indent="-342900">
              <a:buClr>
                <a:srgbClr val="0070C0"/>
              </a:buClr>
              <a:buFont typeface="Wingdings" panose="05000000000000000000" pitchFamily="2" charset="2"/>
              <a:buChar char="v"/>
              <a:defRPr/>
            </a:lvl1pPr>
            <a:lvl2pPr marL="742950" indent="-285750">
              <a:buClr>
                <a:srgbClr val="0070C0"/>
              </a:buClr>
              <a:buFont typeface="Wingdings" panose="05000000000000000000" pitchFamily="2" charset="2"/>
              <a:buChar char="q"/>
              <a:defRPr/>
            </a:lvl2pPr>
            <a:lvl3pPr marL="1143000" indent="-228600">
              <a:buClr>
                <a:srgbClr val="0070C0"/>
              </a:buClr>
              <a:buFont typeface="Wingdings" panose="05000000000000000000" pitchFamily="2" charset="2"/>
              <a:buChar char="ü"/>
              <a:defRPr/>
            </a:lvl3pPr>
            <a:lvl4pPr marL="1600200" indent="-228600">
              <a:buClr>
                <a:srgbClr val="0070C0"/>
              </a:buClr>
              <a:buFont typeface="Wingdings" panose="05000000000000000000" pitchFamily="2" charset="2"/>
              <a:buChar char="§"/>
              <a:defRPr/>
            </a:lvl4pPr>
            <a:lvl5pPr marL="2057400" indent="-228600">
              <a:buClr>
                <a:srgbClr val="0070C0"/>
              </a:buClr>
              <a:buFont typeface="Arial" panose="020B0604020202020204" pitchFamily="34" charset="0"/>
              <a:buChar cha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de-DE" dirty="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316A220-0EC0-48C2-B7DC-00541EA754AB}" type="slidenum">
              <a:rPr lang="hu-HU"/>
              <a:pPr>
                <a:defRPr/>
              </a:pPr>
              <a:t>‹#›</a:t>
            </a:fld>
            <a:endParaRPr lang="hu-HU"/>
          </a:p>
        </p:txBody>
      </p:sp>
    </p:spTree>
    <p:extLst>
      <p:ext uri="{BB962C8B-B14F-4D97-AF65-F5344CB8AC3E}">
        <p14:creationId xmlns:p14="http://schemas.microsoft.com/office/powerpoint/2010/main" val="37163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91233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hu-H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Click to edit Master subtitle style</a:t>
            </a:r>
            <a:endParaRPr lang="en-US"/>
          </a:p>
        </p:txBody>
      </p:sp>
      <p:sp>
        <p:nvSpPr>
          <p:cNvPr id="4" name="Date Placeholder 3"/>
          <p:cNvSpPr>
            <a:spLocks noGrp="1"/>
          </p:cNvSpPr>
          <p:nvPr>
            <p:ph type="dt" sz="half" idx="10"/>
          </p:nvPr>
        </p:nvSpPr>
        <p:spPr/>
        <p:txBody>
          <a:bodyPr/>
          <a:lstStyle/>
          <a:p>
            <a:fld id="{5B8A40E3-6618-BF43-97DB-6131B83F972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2712804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Click to edit Master title style</a:t>
            </a:r>
            <a:endParaRPr lang="en-US"/>
          </a:p>
        </p:txBody>
      </p:sp>
      <p:sp>
        <p:nvSpPr>
          <p:cNvPr id="3" name="Content Placeholder 2"/>
          <p:cNvSpPr>
            <a:spLocks noGrp="1"/>
          </p:cNvSpPr>
          <p:nvPr>
            <p:ph idx="1"/>
          </p:nvPr>
        </p:nvSpPr>
        <p:spPr/>
        <p:txBody>
          <a:body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Date Placeholder 3"/>
          <p:cNvSpPr>
            <a:spLocks noGrp="1"/>
          </p:cNvSpPr>
          <p:nvPr>
            <p:ph type="dt" sz="half" idx="10"/>
          </p:nvPr>
        </p:nvSpPr>
        <p:spPr/>
        <p:txBody>
          <a:bodyPr/>
          <a:lstStyle/>
          <a:p>
            <a:fld id="{5B8A40E3-6618-BF43-97DB-6131B83F972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807380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hu-H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Click to edit Master text styles</a:t>
            </a:r>
          </a:p>
        </p:txBody>
      </p:sp>
      <p:sp>
        <p:nvSpPr>
          <p:cNvPr id="4" name="Date Placeholder 3"/>
          <p:cNvSpPr>
            <a:spLocks noGrp="1"/>
          </p:cNvSpPr>
          <p:nvPr>
            <p:ph type="dt" sz="half" idx="10"/>
          </p:nvPr>
        </p:nvSpPr>
        <p:spPr/>
        <p:txBody>
          <a:bodyPr/>
          <a:lstStyle/>
          <a:p>
            <a:fld id="{5B8A40E3-6618-BF43-97DB-6131B83F972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2411418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5" name="Date Placeholder 4"/>
          <p:cNvSpPr>
            <a:spLocks noGrp="1"/>
          </p:cNvSpPr>
          <p:nvPr>
            <p:ph type="dt" sz="half" idx="10"/>
          </p:nvPr>
        </p:nvSpPr>
        <p:spPr/>
        <p:txBody>
          <a:bodyPr/>
          <a:lstStyle/>
          <a:p>
            <a:fld id="{5B8A40E3-6618-BF43-97DB-6131B83F972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2893426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7" name="Date Placeholder 6"/>
          <p:cNvSpPr>
            <a:spLocks noGrp="1"/>
          </p:cNvSpPr>
          <p:nvPr>
            <p:ph type="dt" sz="half" idx="10"/>
          </p:nvPr>
        </p:nvSpPr>
        <p:spPr/>
        <p:txBody>
          <a:bodyPr/>
          <a:lstStyle/>
          <a:p>
            <a:fld id="{5B8A40E3-6618-BF43-97DB-6131B83F9725}"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3925750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Click to edit Master title style</a:t>
            </a:r>
            <a:endParaRPr lang="en-US"/>
          </a:p>
        </p:txBody>
      </p:sp>
      <p:sp>
        <p:nvSpPr>
          <p:cNvPr id="3" name="Date Placeholder 2"/>
          <p:cNvSpPr>
            <a:spLocks noGrp="1"/>
          </p:cNvSpPr>
          <p:nvPr>
            <p:ph type="dt" sz="half" idx="10"/>
          </p:nvPr>
        </p:nvSpPr>
        <p:spPr/>
        <p:txBody>
          <a:bodyPr/>
          <a:lstStyle/>
          <a:p>
            <a:fld id="{5B8A40E3-6618-BF43-97DB-6131B83F9725}"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2932022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A40E3-6618-BF43-97DB-6131B83F9725}"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3887041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hu-H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Click to edit Master text styles</a:t>
            </a:r>
          </a:p>
        </p:txBody>
      </p:sp>
      <p:sp>
        <p:nvSpPr>
          <p:cNvPr id="5" name="Date Placeholder 4"/>
          <p:cNvSpPr>
            <a:spLocks noGrp="1"/>
          </p:cNvSpPr>
          <p:nvPr>
            <p:ph type="dt" sz="half" idx="10"/>
          </p:nvPr>
        </p:nvSpPr>
        <p:spPr/>
        <p:txBody>
          <a:bodyPr/>
          <a:lstStyle/>
          <a:p>
            <a:fld id="{5B8A40E3-6618-BF43-97DB-6131B83F972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3752569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hu-H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Click to edit Master text styles</a:t>
            </a:r>
          </a:p>
        </p:txBody>
      </p:sp>
      <p:sp>
        <p:nvSpPr>
          <p:cNvPr id="5" name="Date Placeholder 4"/>
          <p:cNvSpPr>
            <a:spLocks noGrp="1"/>
          </p:cNvSpPr>
          <p:nvPr>
            <p:ph type="dt" sz="half" idx="10"/>
          </p:nvPr>
        </p:nvSpPr>
        <p:spPr/>
        <p:txBody>
          <a:bodyPr/>
          <a:lstStyle/>
          <a:p>
            <a:fld id="{5B8A40E3-6618-BF43-97DB-6131B83F9725}"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3073558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Date Placeholder 3"/>
          <p:cNvSpPr>
            <a:spLocks noGrp="1"/>
          </p:cNvSpPr>
          <p:nvPr>
            <p:ph type="dt" sz="half" idx="10"/>
          </p:nvPr>
        </p:nvSpPr>
        <p:spPr/>
        <p:txBody>
          <a:bodyPr/>
          <a:lstStyle/>
          <a:p>
            <a:fld id="{5B8A40E3-6618-BF43-97DB-6131B83F972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69131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977386"/>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hu-H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Date Placeholder 3"/>
          <p:cNvSpPr>
            <a:spLocks noGrp="1"/>
          </p:cNvSpPr>
          <p:nvPr>
            <p:ph type="dt" sz="half" idx="10"/>
          </p:nvPr>
        </p:nvSpPr>
        <p:spPr/>
        <p:txBody>
          <a:bodyPr/>
          <a:lstStyle/>
          <a:p>
            <a:fld id="{5B8A40E3-6618-BF43-97DB-6131B83F9725}"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252F7-9F86-E94B-AE9C-65CAAED5577A}" type="slidenum">
              <a:rPr lang="en-US" smtClean="0"/>
              <a:t>‹#›</a:t>
            </a:fld>
            <a:endParaRPr lang="en-US"/>
          </a:p>
        </p:txBody>
      </p:sp>
    </p:spTree>
    <p:extLst>
      <p:ext uri="{BB962C8B-B14F-4D97-AF65-F5344CB8AC3E}">
        <p14:creationId xmlns:p14="http://schemas.microsoft.com/office/powerpoint/2010/main" val="811391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F6F6F6"/>
        </a:solidFill>
        <a:effectLst/>
      </p:bgPr>
    </p:bg>
    <p:spTree>
      <p:nvGrpSpPr>
        <p:cNvPr id="1" name="Shape 97"/>
        <p:cNvGrpSpPr/>
        <p:nvPr/>
      </p:nvGrpSpPr>
      <p:grpSpPr>
        <a:xfrm>
          <a:off x="0" y="0"/>
          <a:ext cx="0" cy="0"/>
          <a:chOff x="0" y="0"/>
          <a:chExt cx="0" cy="0"/>
        </a:xfrm>
      </p:grpSpPr>
      <p:sp>
        <p:nvSpPr>
          <p:cNvPr id="98" name="Google Shape;98;g11fb2f023d2_0_427"/>
          <p:cNvSpPr>
            <a:spLocks noGrp="1"/>
          </p:cNvSpPr>
          <p:nvPr>
            <p:ph type="pic" idx="2"/>
          </p:nvPr>
        </p:nvSpPr>
        <p:spPr>
          <a:xfrm>
            <a:off x="365761" y="1667333"/>
            <a:ext cx="11477200" cy="3181200"/>
          </a:xfrm>
          <a:prstGeom prst="rect">
            <a:avLst/>
          </a:prstGeom>
          <a:noFill/>
          <a:ln>
            <a:noFill/>
          </a:ln>
        </p:spPr>
      </p:sp>
      <p:sp>
        <p:nvSpPr>
          <p:cNvPr id="99" name="Google Shape;99;g11fb2f023d2_0_427"/>
          <p:cNvSpPr txBox="1">
            <a:spLocks noGrp="1"/>
          </p:cNvSpPr>
          <p:nvPr>
            <p:ph type="ctrTitle"/>
          </p:nvPr>
        </p:nvSpPr>
        <p:spPr>
          <a:xfrm>
            <a:off x="365761" y="855527"/>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1fb2f023d2_0_427"/>
          <p:cNvSpPr txBox="1">
            <a:spLocks noGrp="1"/>
          </p:cNvSpPr>
          <p:nvPr>
            <p:ph type="body" idx="1"/>
          </p:nvPr>
        </p:nvSpPr>
        <p:spPr>
          <a:xfrm>
            <a:off x="365761" y="5099913"/>
            <a:ext cx="11477200" cy="1416000"/>
          </a:xfrm>
          <a:prstGeom prst="rect">
            <a:avLst/>
          </a:prstGeom>
          <a:noFill/>
          <a:ln>
            <a:noFill/>
          </a:ln>
        </p:spPr>
        <p:txBody>
          <a:bodyPr spcFirstLastPara="1" wrap="square" lIns="0" tIns="0" rIns="0" bIns="0" anchor="t" anchorCtr="0">
            <a:no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565762"/>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565762"/>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565762"/>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565762"/>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565762"/>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45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Section Slide">
  <p:cSld name="5_Section Slide">
    <p:bg>
      <p:bgPr>
        <a:solidFill>
          <a:srgbClr val="5492CD"/>
        </a:solidFill>
        <a:effectLst/>
      </p:bgPr>
    </p:bg>
    <p:spTree>
      <p:nvGrpSpPr>
        <p:cNvPr id="1" name="Shape 24"/>
        <p:cNvGrpSpPr/>
        <p:nvPr/>
      </p:nvGrpSpPr>
      <p:grpSpPr>
        <a:xfrm>
          <a:off x="0" y="0"/>
          <a:ext cx="0" cy="0"/>
          <a:chOff x="0" y="0"/>
          <a:chExt cx="0" cy="0"/>
        </a:xfrm>
      </p:grpSpPr>
      <p:sp>
        <p:nvSpPr>
          <p:cNvPr id="25" name="Google Shape;25;p36"/>
          <p:cNvSpPr>
            <a:spLocks noGrp="1"/>
          </p:cNvSpPr>
          <p:nvPr>
            <p:ph type="pic" idx="2"/>
          </p:nvPr>
        </p:nvSpPr>
        <p:spPr>
          <a:xfrm>
            <a:off x="0" y="243059"/>
            <a:ext cx="12192000" cy="6858000"/>
          </a:xfrm>
          <a:prstGeom prst="rect">
            <a:avLst/>
          </a:prstGeom>
          <a:noFill/>
          <a:ln>
            <a:noFill/>
          </a:ln>
        </p:spPr>
      </p:sp>
      <p:sp>
        <p:nvSpPr>
          <p:cNvPr id="26" name="Google Shape;26;p36"/>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36"/>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8" name="Google Shape;28;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 name="Google Shape;29;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0" name="Google Shape;30;p36"/>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31" name="Google Shape;31;p36"/>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32" name="Google Shape;32;p36"/>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 name="Google Shape;33;p36"/>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34" name="Google Shape;34;p36"/>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1676488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_Title+Content+PhotoLeft">
  <p:cSld name="5_Title+Content+PhotoLeft">
    <p:bg>
      <p:bgPr>
        <a:solidFill>
          <a:srgbClr val="F6F6F6"/>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ctrTitle"/>
          </p:nvPr>
        </p:nvSpPr>
        <p:spPr>
          <a:xfrm>
            <a:off x="406400" y="961853"/>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40"/>
          <p:cNvSpPr txBox="1">
            <a:spLocks noGrp="1"/>
          </p:cNvSpPr>
          <p:nvPr>
            <p:ph type="body" idx="1"/>
          </p:nvPr>
        </p:nvSpPr>
        <p:spPr>
          <a:xfrm>
            <a:off x="406400" y="1773660"/>
            <a:ext cx="55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8" name="Google Shape;68;p40"/>
          <p:cNvSpPr txBox="1">
            <a:spLocks noGrp="1"/>
          </p:cNvSpPr>
          <p:nvPr>
            <p:ph type="body" idx="2"/>
          </p:nvPr>
        </p:nvSpPr>
        <p:spPr>
          <a:xfrm>
            <a:off x="6189579" y="1773660"/>
            <a:ext cx="56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cxnSp>
        <p:nvCxnSpPr>
          <p:cNvPr id="69" name="Google Shape;69;p40"/>
          <p:cNvCxnSpPr/>
          <p:nvPr/>
        </p:nvCxnSpPr>
        <p:spPr>
          <a:xfrm rot="10800000">
            <a:off x="6092801" y="1694484"/>
            <a:ext cx="0" cy="4820000"/>
          </a:xfrm>
          <a:prstGeom prst="straightConnector1">
            <a:avLst/>
          </a:prstGeom>
          <a:noFill/>
          <a:ln w="9525" cap="flat" cmpd="sng">
            <a:solidFill>
              <a:schemeClr val="lt1"/>
            </a:solidFill>
            <a:prstDash val="solid"/>
            <a:round/>
            <a:headEnd type="none" w="sm" len="sm"/>
            <a:tailEnd type="none" w="sm" len="sm"/>
          </a:ln>
        </p:spPr>
      </p:cxnSp>
      <p:sp>
        <p:nvSpPr>
          <p:cNvPr id="70" name="Google Shape;70;p40"/>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1" name="Google Shape;71;p40"/>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72" name="Google Shape;72;p40"/>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73" name="Google Shape;73;p40"/>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4" name="Google Shape;74;p40"/>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75" name="Google Shape;75;p40"/>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80934289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done">
  <p:cSld name="3_done">
    <p:bg>
      <p:bgPr>
        <a:solidFill>
          <a:srgbClr val="F6F6F6"/>
        </a:solidFill>
        <a:effectLst/>
      </p:bgPr>
    </p:bg>
    <p:spTree>
      <p:nvGrpSpPr>
        <p:cNvPr id="1" name="Shape 19"/>
        <p:cNvGrpSpPr/>
        <p:nvPr/>
      </p:nvGrpSpPr>
      <p:grpSpPr>
        <a:xfrm>
          <a:off x="0" y="0"/>
          <a:ext cx="0" cy="0"/>
          <a:chOff x="0" y="0"/>
          <a:chExt cx="0" cy="0"/>
        </a:xfrm>
      </p:grpSpPr>
      <p:sp>
        <p:nvSpPr>
          <p:cNvPr id="20" name="Google Shape;20;p35"/>
          <p:cNvSpPr/>
          <p:nvPr/>
        </p:nvSpPr>
        <p:spPr>
          <a:xfrm>
            <a:off x="0" y="0"/>
            <a:ext cx="12192000" cy="6858000"/>
          </a:xfrm>
          <a:prstGeom prst="rect">
            <a:avLst/>
          </a:prstGeom>
          <a:solidFill>
            <a:srgbClr val="003466"/>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21" name="Google Shape;21;p35"/>
          <p:cNvSpPr txBox="1"/>
          <p:nvPr/>
        </p:nvSpPr>
        <p:spPr>
          <a:xfrm>
            <a:off x="928157" y="1168017"/>
            <a:ext cx="880800" cy="299550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GB" sz="18666">
                <a:solidFill>
                  <a:srgbClr val="5492CD"/>
                </a:solidFill>
                <a:latin typeface="Arial"/>
                <a:ea typeface="Arial"/>
                <a:cs typeface="Arial"/>
                <a:sym typeface="Arial"/>
              </a:rPr>
              <a:t>“</a:t>
            </a:r>
            <a:endParaRPr sz="2400"/>
          </a:p>
        </p:txBody>
      </p:sp>
      <p:sp>
        <p:nvSpPr>
          <p:cNvPr id="22" name="Google Shape;22;p35"/>
          <p:cNvSpPr txBox="1">
            <a:spLocks noGrp="1"/>
          </p:cNvSpPr>
          <p:nvPr>
            <p:ph type="body" idx="1"/>
          </p:nvPr>
        </p:nvSpPr>
        <p:spPr>
          <a:xfrm>
            <a:off x="5980043" y="1523268"/>
            <a:ext cx="4416800" cy="3506000"/>
          </a:xfrm>
          <a:prstGeom prst="rect">
            <a:avLst/>
          </a:prstGeom>
          <a:noFill/>
          <a:ln>
            <a:noFill/>
          </a:ln>
        </p:spPr>
        <p:txBody>
          <a:bodyPr spcFirstLastPara="1" wrap="square" lIns="182875" tIns="45700" rIns="91425" bIns="45700" anchor="ctr" anchorCtr="0">
            <a:normAutofit/>
          </a:bodyPr>
          <a:lstStyle>
            <a:lvl1pPr marL="609585" lvl="0" indent="-304792" algn="l" rtl="0">
              <a:lnSpc>
                <a:spcPct val="111111"/>
              </a:lnSpc>
              <a:spcBef>
                <a:spcPts val="0"/>
              </a:spcBef>
              <a:spcAft>
                <a:spcPts val="0"/>
              </a:spcAft>
              <a:buSzPts val="1800"/>
              <a:buNone/>
              <a:defRPr sz="2400">
                <a:solidFill>
                  <a:schemeClr val="lt1"/>
                </a:solidFill>
              </a:defRPr>
            </a:lvl1pPr>
            <a:lvl2pPr marL="1219170" lvl="1" indent="-304792" algn="l" rtl="0">
              <a:spcBef>
                <a:spcPts val="373"/>
              </a:spcBef>
              <a:spcAft>
                <a:spcPts val="0"/>
              </a:spcAft>
              <a:buSzPts val="1400"/>
              <a:buNone/>
              <a:defRPr>
                <a:solidFill>
                  <a:schemeClr val="lt1"/>
                </a:solidFill>
              </a:defRPr>
            </a:lvl2pPr>
            <a:lvl3pPr marL="1828754" lvl="2" indent="-304792" algn="l" rtl="0">
              <a:spcBef>
                <a:spcPts val="373"/>
              </a:spcBef>
              <a:spcAft>
                <a:spcPts val="0"/>
              </a:spcAft>
              <a:buSzPts val="1400"/>
              <a:buNone/>
              <a:defRPr>
                <a:solidFill>
                  <a:schemeClr val="lt1"/>
                </a:solidFill>
              </a:defRPr>
            </a:lvl3pPr>
            <a:lvl4pPr marL="2438339" lvl="3" indent="-304792" algn="l" rtl="0">
              <a:spcBef>
                <a:spcPts val="373"/>
              </a:spcBef>
              <a:spcAft>
                <a:spcPts val="0"/>
              </a:spcAft>
              <a:buSzPts val="1400"/>
              <a:buNone/>
              <a:defRPr>
                <a:solidFill>
                  <a:schemeClr val="lt1"/>
                </a:solidFill>
              </a:defRPr>
            </a:lvl4pPr>
            <a:lvl5pPr marL="3047924" lvl="4" indent="-304792" algn="l" rtl="0">
              <a:spcBef>
                <a:spcPts val="373"/>
              </a:spcBef>
              <a:spcAft>
                <a:spcPts val="0"/>
              </a:spcAft>
              <a:buSzPts val="1400"/>
              <a:buNone/>
              <a:defRPr>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3" name="Google Shape;23;p35"/>
          <p:cNvSpPr txBox="1">
            <a:spLocks noGrp="1"/>
          </p:cNvSpPr>
          <p:nvPr>
            <p:ph type="body" idx="2"/>
          </p:nvPr>
        </p:nvSpPr>
        <p:spPr>
          <a:xfrm>
            <a:off x="406400" y="6218767"/>
            <a:ext cx="5689600" cy="296400"/>
          </a:xfrm>
          <a:prstGeom prst="rect">
            <a:avLst/>
          </a:prstGeom>
          <a:noFill/>
          <a:ln>
            <a:noFill/>
          </a:ln>
        </p:spPr>
        <p:txBody>
          <a:bodyPr spcFirstLastPara="1" wrap="square" lIns="91425" tIns="45700" rIns="91425" bIns="45700" anchor="t" anchorCtr="0">
            <a:normAutofit/>
          </a:bodyPr>
          <a:lstStyle>
            <a:lvl1pPr marL="609585" lvl="0" indent="-304792" algn="l" rtl="0">
              <a:spcBef>
                <a:spcPts val="267"/>
              </a:spcBef>
              <a:spcAft>
                <a:spcPts val="0"/>
              </a:spcAft>
              <a:buSzPts val="1000"/>
              <a:buNone/>
              <a:defRPr sz="1333" b="1" i="0"/>
            </a:lvl1pPr>
            <a:lvl2pPr marL="1219170" lvl="1" indent="-457189" algn="l" rtl="0">
              <a:spcBef>
                <a:spcPts val="480"/>
              </a:spcBef>
              <a:spcAft>
                <a:spcPts val="0"/>
              </a:spcAft>
              <a:buSzPts val="1800"/>
              <a:buChar char="•"/>
              <a:defRPr/>
            </a:lvl2pPr>
            <a:lvl3pPr marL="1828754" lvl="2" indent="-457189" algn="l" rtl="0">
              <a:spcBef>
                <a:spcPts val="480"/>
              </a:spcBef>
              <a:spcAft>
                <a:spcPts val="0"/>
              </a:spcAft>
              <a:buSzPts val="1800"/>
              <a:buChar char="•"/>
              <a:defRPr/>
            </a:lvl3pPr>
            <a:lvl4pPr marL="2438339" lvl="3" indent="-457189" algn="l" rtl="0">
              <a:spcBef>
                <a:spcPts val="480"/>
              </a:spcBef>
              <a:spcAft>
                <a:spcPts val="0"/>
              </a:spcAft>
              <a:buSzPts val="1800"/>
              <a:buChar char="•"/>
              <a:defRPr/>
            </a:lvl4pPr>
            <a:lvl5pPr marL="3047924" lvl="4" indent="-457189" algn="l" rtl="0">
              <a:spcBef>
                <a:spcPts val="48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49930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laim (2)">
  <p:cSld name="Content with claim (2)">
    <p:spTree>
      <p:nvGrpSpPr>
        <p:cNvPr id="1" name="Shape 28"/>
        <p:cNvGrpSpPr/>
        <p:nvPr/>
      </p:nvGrpSpPr>
      <p:grpSpPr>
        <a:xfrm>
          <a:off x="0" y="0"/>
          <a:ext cx="0" cy="0"/>
          <a:chOff x="0" y="0"/>
          <a:chExt cx="0" cy="0"/>
        </a:xfrm>
      </p:grpSpPr>
      <p:sp>
        <p:nvSpPr>
          <p:cNvPr id="29" name="Google Shape;29;p19"/>
          <p:cNvSpPr txBox="1">
            <a:spLocks noGrp="1"/>
          </p:cNvSpPr>
          <p:nvPr>
            <p:ph type="body" idx="1"/>
          </p:nvPr>
        </p:nvSpPr>
        <p:spPr>
          <a:xfrm>
            <a:off x="355602" y="881740"/>
            <a:ext cx="10655300" cy="1044000"/>
          </a:xfrm>
          <a:prstGeom prst="rect">
            <a:avLst/>
          </a:prstGeom>
          <a:noFill/>
          <a:ln>
            <a:noFill/>
          </a:ln>
        </p:spPr>
        <p:txBody>
          <a:bodyPr spcFirstLastPara="1" wrap="square" lIns="0" tIns="0" rIns="0" bIns="0" anchor="t" anchorCtr="0">
            <a:noAutofit/>
          </a:bodyPr>
          <a:lstStyle>
            <a:lvl1pPr marL="457189" lvl="0" indent="-457189" algn="l">
              <a:lnSpc>
                <a:spcPct val="90000"/>
              </a:lnSpc>
              <a:spcBef>
                <a:spcPts val="1000"/>
              </a:spcBef>
              <a:spcAft>
                <a:spcPts val="0"/>
              </a:spcAft>
              <a:buClr>
                <a:schemeClr val="dk2"/>
              </a:buClr>
              <a:buSzPts val="3600"/>
              <a:buChar char="•"/>
              <a:defRPr sz="3600" i="1">
                <a:solidFill>
                  <a:schemeClr val="dk2"/>
                </a:solidFill>
                <a:latin typeface="Cambria"/>
                <a:ea typeface="Cambria"/>
                <a:cs typeface="Cambria"/>
                <a:sym typeface="Cambria"/>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0" name="Google Shape;30;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3" name="Google Shape;3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9"/>
          <p:cNvSpPr txBox="1">
            <a:spLocks noGrp="1"/>
          </p:cNvSpPr>
          <p:nvPr>
            <p:ph type="body" idx="2"/>
          </p:nvPr>
        </p:nvSpPr>
        <p:spPr>
          <a:xfrm>
            <a:off x="362713" y="1977547"/>
            <a:ext cx="11495912" cy="417387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37356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_Title Slide - White+Seal" preserve="1">
  <p:cSld name="5_Title Slide - White+Seal">
    <p:bg>
      <p:bgPr>
        <a:solidFill>
          <a:srgbClr val="5492CD"/>
        </a:solidFill>
        <a:effectLst/>
      </p:bgPr>
    </p:bg>
    <p:spTree>
      <p:nvGrpSpPr>
        <p:cNvPr id="1" name="Shape 15"/>
        <p:cNvGrpSpPr/>
        <p:nvPr/>
      </p:nvGrpSpPr>
      <p:grpSpPr>
        <a:xfrm>
          <a:off x="0" y="0"/>
          <a:ext cx="0" cy="0"/>
          <a:chOff x="0" y="0"/>
          <a:chExt cx="0" cy="0"/>
        </a:xfrm>
      </p:grpSpPr>
      <p:sp>
        <p:nvSpPr>
          <p:cNvPr id="16" name="Google Shape;16;p32"/>
          <p:cNvSpPr>
            <a:spLocks noGrp="1"/>
          </p:cNvSpPr>
          <p:nvPr>
            <p:ph type="pic" idx="2"/>
          </p:nvPr>
        </p:nvSpPr>
        <p:spPr>
          <a:xfrm>
            <a:off x="0" y="0"/>
            <a:ext cx="12192000" cy="6858000"/>
          </a:xfrm>
          <a:prstGeom prst="rect">
            <a:avLst/>
          </a:prstGeom>
          <a:noFill/>
          <a:ln>
            <a:noFill/>
          </a:ln>
        </p:spPr>
      </p:sp>
      <p:sp>
        <p:nvSpPr>
          <p:cNvPr id="17" name="Google Shape;17;p3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472878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done" preserve="1">
  <p:cSld name="3_done">
    <p:bg>
      <p:bgPr>
        <a:solidFill>
          <a:srgbClr val="F6F6F6"/>
        </a:solidFill>
        <a:effectLst/>
      </p:bgPr>
    </p:bg>
    <p:spTree>
      <p:nvGrpSpPr>
        <p:cNvPr id="1" name="Shape 19"/>
        <p:cNvGrpSpPr/>
        <p:nvPr/>
      </p:nvGrpSpPr>
      <p:grpSpPr>
        <a:xfrm>
          <a:off x="0" y="0"/>
          <a:ext cx="0" cy="0"/>
          <a:chOff x="0" y="0"/>
          <a:chExt cx="0" cy="0"/>
        </a:xfrm>
      </p:grpSpPr>
      <p:sp>
        <p:nvSpPr>
          <p:cNvPr id="20" name="Google Shape;20;p35"/>
          <p:cNvSpPr/>
          <p:nvPr/>
        </p:nvSpPr>
        <p:spPr>
          <a:xfrm>
            <a:off x="0" y="0"/>
            <a:ext cx="12192000" cy="6858000"/>
          </a:xfrm>
          <a:prstGeom prst="rect">
            <a:avLst/>
          </a:prstGeom>
          <a:solidFill>
            <a:srgbClr val="003466"/>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21" name="Google Shape;21;p35"/>
          <p:cNvSpPr txBox="1"/>
          <p:nvPr/>
        </p:nvSpPr>
        <p:spPr>
          <a:xfrm>
            <a:off x="928157" y="1168017"/>
            <a:ext cx="880800" cy="299550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GB" sz="18666">
                <a:solidFill>
                  <a:srgbClr val="5492CD"/>
                </a:solidFill>
                <a:latin typeface="Arial"/>
                <a:ea typeface="Arial"/>
                <a:cs typeface="Arial"/>
                <a:sym typeface="Arial"/>
              </a:rPr>
              <a:t>“</a:t>
            </a:r>
            <a:endParaRPr sz="2400"/>
          </a:p>
        </p:txBody>
      </p:sp>
      <p:sp>
        <p:nvSpPr>
          <p:cNvPr id="22" name="Google Shape;22;p35"/>
          <p:cNvSpPr txBox="1">
            <a:spLocks noGrp="1"/>
          </p:cNvSpPr>
          <p:nvPr>
            <p:ph type="body" idx="1"/>
          </p:nvPr>
        </p:nvSpPr>
        <p:spPr>
          <a:xfrm>
            <a:off x="5980043" y="1523268"/>
            <a:ext cx="4416800" cy="3506000"/>
          </a:xfrm>
          <a:prstGeom prst="rect">
            <a:avLst/>
          </a:prstGeom>
          <a:noFill/>
          <a:ln>
            <a:noFill/>
          </a:ln>
        </p:spPr>
        <p:txBody>
          <a:bodyPr spcFirstLastPara="1" wrap="square" lIns="182875" tIns="45700" rIns="91425" bIns="45700" anchor="ctr" anchorCtr="0">
            <a:normAutofit/>
          </a:bodyPr>
          <a:lstStyle>
            <a:lvl1pPr marL="609585" lvl="0" indent="-304792" algn="l" rtl="0">
              <a:lnSpc>
                <a:spcPct val="111111"/>
              </a:lnSpc>
              <a:spcBef>
                <a:spcPts val="0"/>
              </a:spcBef>
              <a:spcAft>
                <a:spcPts val="0"/>
              </a:spcAft>
              <a:buSzPts val="1800"/>
              <a:buNone/>
              <a:defRPr sz="2400">
                <a:solidFill>
                  <a:schemeClr val="lt1"/>
                </a:solidFill>
              </a:defRPr>
            </a:lvl1pPr>
            <a:lvl2pPr marL="1219170" lvl="1" indent="-304792" algn="l" rtl="0">
              <a:spcBef>
                <a:spcPts val="373"/>
              </a:spcBef>
              <a:spcAft>
                <a:spcPts val="0"/>
              </a:spcAft>
              <a:buSzPts val="1400"/>
              <a:buNone/>
              <a:defRPr>
                <a:solidFill>
                  <a:schemeClr val="lt1"/>
                </a:solidFill>
              </a:defRPr>
            </a:lvl2pPr>
            <a:lvl3pPr marL="1828754" lvl="2" indent="-304792" algn="l" rtl="0">
              <a:spcBef>
                <a:spcPts val="373"/>
              </a:spcBef>
              <a:spcAft>
                <a:spcPts val="0"/>
              </a:spcAft>
              <a:buSzPts val="1400"/>
              <a:buNone/>
              <a:defRPr>
                <a:solidFill>
                  <a:schemeClr val="lt1"/>
                </a:solidFill>
              </a:defRPr>
            </a:lvl3pPr>
            <a:lvl4pPr marL="2438339" lvl="3" indent="-304792" algn="l" rtl="0">
              <a:spcBef>
                <a:spcPts val="373"/>
              </a:spcBef>
              <a:spcAft>
                <a:spcPts val="0"/>
              </a:spcAft>
              <a:buSzPts val="1400"/>
              <a:buNone/>
              <a:defRPr>
                <a:solidFill>
                  <a:schemeClr val="lt1"/>
                </a:solidFill>
              </a:defRPr>
            </a:lvl4pPr>
            <a:lvl5pPr marL="3047924" lvl="4" indent="-304792" algn="l" rtl="0">
              <a:spcBef>
                <a:spcPts val="373"/>
              </a:spcBef>
              <a:spcAft>
                <a:spcPts val="0"/>
              </a:spcAft>
              <a:buSzPts val="1400"/>
              <a:buNone/>
              <a:defRPr>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3" name="Google Shape;23;p35"/>
          <p:cNvSpPr txBox="1">
            <a:spLocks noGrp="1"/>
          </p:cNvSpPr>
          <p:nvPr>
            <p:ph type="body" idx="2"/>
          </p:nvPr>
        </p:nvSpPr>
        <p:spPr>
          <a:xfrm>
            <a:off x="406400" y="6218767"/>
            <a:ext cx="5689600" cy="296400"/>
          </a:xfrm>
          <a:prstGeom prst="rect">
            <a:avLst/>
          </a:prstGeom>
          <a:noFill/>
          <a:ln>
            <a:noFill/>
          </a:ln>
        </p:spPr>
        <p:txBody>
          <a:bodyPr spcFirstLastPara="1" wrap="square" lIns="91425" tIns="45700" rIns="91425" bIns="45700" anchor="t" anchorCtr="0">
            <a:normAutofit/>
          </a:bodyPr>
          <a:lstStyle>
            <a:lvl1pPr marL="609585" lvl="0" indent="-304792" algn="l" rtl="0">
              <a:spcBef>
                <a:spcPts val="267"/>
              </a:spcBef>
              <a:spcAft>
                <a:spcPts val="0"/>
              </a:spcAft>
              <a:buSzPts val="1000"/>
              <a:buNone/>
              <a:defRPr sz="1333" b="1" i="0"/>
            </a:lvl1pPr>
            <a:lvl2pPr marL="1219170" lvl="1" indent="-457189" algn="l" rtl="0">
              <a:spcBef>
                <a:spcPts val="480"/>
              </a:spcBef>
              <a:spcAft>
                <a:spcPts val="0"/>
              </a:spcAft>
              <a:buSzPts val="1800"/>
              <a:buChar char="•"/>
              <a:defRPr/>
            </a:lvl2pPr>
            <a:lvl3pPr marL="1828754" lvl="2" indent="-457189" algn="l" rtl="0">
              <a:spcBef>
                <a:spcPts val="480"/>
              </a:spcBef>
              <a:spcAft>
                <a:spcPts val="0"/>
              </a:spcAft>
              <a:buSzPts val="1800"/>
              <a:buChar char="•"/>
              <a:defRPr/>
            </a:lvl3pPr>
            <a:lvl4pPr marL="2438339" lvl="3" indent="-457189" algn="l" rtl="0">
              <a:spcBef>
                <a:spcPts val="480"/>
              </a:spcBef>
              <a:spcAft>
                <a:spcPts val="0"/>
              </a:spcAft>
              <a:buSzPts val="1800"/>
              <a:buChar char="•"/>
              <a:defRPr/>
            </a:lvl4pPr>
            <a:lvl5pPr marL="3047924" lvl="4" indent="-457189" algn="l" rtl="0">
              <a:spcBef>
                <a:spcPts val="48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872567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_Section Slide" preserve="1">
  <p:cSld name="5_Section Slide">
    <p:bg>
      <p:bgPr>
        <a:solidFill>
          <a:srgbClr val="5492CD"/>
        </a:solidFill>
        <a:effectLst/>
      </p:bgPr>
    </p:bg>
    <p:spTree>
      <p:nvGrpSpPr>
        <p:cNvPr id="1" name="Shape 24"/>
        <p:cNvGrpSpPr/>
        <p:nvPr/>
      </p:nvGrpSpPr>
      <p:grpSpPr>
        <a:xfrm>
          <a:off x="0" y="0"/>
          <a:ext cx="0" cy="0"/>
          <a:chOff x="0" y="0"/>
          <a:chExt cx="0" cy="0"/>
        </a:xfrm>
      </p:grpSpPr>
      <p:sp>
        <p:nvSpPr>
          <p:cNvPr id="25" name="Google Shape;25;p36"/>
          <p:cNvSpPr>
            <a:spLocks noGrp="1"/>
          </p:cNvSpPr>
          <p:nvPr>
            <p:ph type="pic" idx="2"/>
          </p:nvPr>
        </p:nvSpPr>
        <p:spPr>
          <a:xfrm>
            <a:off x="0" y="243059"/>
            <a:ext cx="12192000" cy="6858000"/>
          </a:xfrm>
          <a:prstGeom prst="rect">
            <a:avLst/>
          </a:prstGeom>
          <a:noFill/>
          <a:ln>
            <a:noFill/>
          </a:ln>
        </p:spPr>
      </p:sp>
      <p:sp>
        <p:nvSpPr>
          <p:cNvPr id="26" name="Google Shape;26;p36"/>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36"/>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8" name="Google Shape;28;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9" name="Google Shape;29;p36"/>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0" name="Google Shape;30;p36"/>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31" name="Google Shape;31;p36"/>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32" name="Google Shape;32;p36"/>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3" name="Google Shape;33;p36"/>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34" name="Google Shape;34;p36"/>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1848948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Custom Layout" preserve="1">
  <p:cSld name="6_Custom Layout">
    <p:bg>
      <p:bgPr>
        <a:solidFill>
          <a:srgbClr val="F6F6F6"/>
        </a:solidFill>
        <a:effectLst/>
      </p:bgPr>
    </p:bg>
    <p:spTree>
      <p:nvGrpSpPr>
        <p:cNvPr id="1" name="Shape 35"/>
        <p:cNvGrpSpPr/>
        <p:nvPr/>
      </p:nvGrpSpPr>
      <p:grpSpPr>
        <a:xfrm>
          <a:off x="0" y="0"/>
          <a:ext cx="0" cy="0"/>
          <a:chOff x="0" y="0"/>
          <a:chExt cx="0" cy="0"/>
        </a:xfrm>
      </p:grpSpPr>
      <p:sp>
        <p:nvSpPr>
          <p:cNvPr id="36" name="Google Shape;36;p38"/>
          <p:cNvSpPr>
            <a:spLocks noGrp="1"/>
          </p:cNvSpPr>
          <p:nvPr>
            <p:ph type="pic" idx="2"/>
          </p:nvPr>
        </p:nvSpPr>
        <p:spPr>
          <a:xfrm>
            <a:off x="520091" y="1384179"/>
            <a:ext cx="2520000" cy="3534800"/>
          </a:xfrm>
          <a:prstGeom prst="rect">
            <a:avLst/>
          </a:prstGeom>
          <a:noFill/>
          <a:ln>
            <a:noFill/>
          </a:ln>
        </p:spPr>
      </p:sp>
      <p:sp>
        <p:nvSpPr>
          <p:cNvPr id="37" name="Google Shape;37;p38"/>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9" name="Google Shape;39;p38"/>
          <p:cNvSpPr>
            <a:spLocks noGrp="1"/>
          </p:cNvSpPr>
          <p:nvPr>
            <p:ph type="pic" idx="3"/>
          </p:nvPr>
        </p:nvSpPr>
        <p:spPr>
          <a:xfrm>
            <a:off x="3346885" y="1384179"/>
            <a:ext cx="2520000" cy="3534800"/>
          </a:xfrm>
          <a:prstGeom prst="rect">
            <a:avLst/>
          </a:prstGeom>
          <a:noFill/>
          <a:ln>
            <a:noFill/>
          </a:ln>
        </p:spPr>
      </p:sp>
      <p:sp>
        <p:nvSpPr>
          <p:cNvPr id="40" name="Google Shape;40;p38"/>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1" name="Google Shape;41;p38"/>
          <p:cNvSpPr>
            <a:spLocks noGrp="1"/>
          </p:cNvSpPr>
          <p:nvPr>
            <p:ph type="pic" idx="5"/>
          </p:nvPr>
        </p:nvSpPr>
        <p:spPr>
          <a:xfrm>
            <a:off x="6173680" y="1384179"/>
            <a:ext cx="2520000" cy="3534800"/>
          </a:xfrm>
          <a:prstGeom prst="rect">
            <a:avLst/>
          </a:prstGeom>
          <a:noFill/>
          <a:ln>
            <a:noFill/>
          </a:ln>
        </p:spPr>
      </p:sp>
      <p:sp>
        <p:nvSpPr>
          <p:cNvPr id="42" name="Google Shape;42;p38"/>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3" name="Google Shape;43;p38"/>
          <p:cNvSpPr>
            <a:spLocks noGrp="1"/>
          </p:cNvSpPr>
          <p:nvPr>
            <p:ph type="pic" idx="7"/>
          </p:nvPr>
        </p:nvSpPr>
        <p:spPr>
          <a:xfrm>
            <a:off x="9078329" y="1397016"/>
            <a:ext cx="2520000" cy="3534800"/>
          </a:xfrm>
          <a:prstGeom prst="rect">
            <a:avLst/>
          </a:prstGeom>
          <a:noFill/>
          <a:ln>
            <a:noFill/>
          </a:ln>
        </p:spPr>
      </p:sp>
      <p:sp>
        <p:nvSpPr>
          <p:cNvPr id="44" name="Google Shape;44;p38"/>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45" name="Google Shape;45;p38"/>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46" name="Google Shape;46;p38"/>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47" name="Google Shape;47;p38"/>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48" name="Google Shape;48;p38"/>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9" name="Google Shape;49;p38"/>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50" name="Google Shape;50;p38"/>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190613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Section Slide 1">
  <p:cSld name="5_Section Slide 1">
    <p:bg>
      <p:bgPr>
        <a:solidFill>
          <a:schemeClr val="bg1"/>
        </a:solidFill>
        <a:effectLst/>
      </p:bgPr>
    </p:bg>
    <p:spTree>
      <p:nvGrpSpPr>
        <p:cNvPr id="1" name="Shape 94"/>
        <p:cNvGrpSpPr/>
        <p:nvPr/>
      </p:nvGrpSpPr>
      <p:grpSpPr>
        <a:xfrm>
          <a:off x="0" y="0"/>
          <a:ext cx="0" cy="0"/>
          <a:chOff x="0" y="0"/>
          <a:chExt cx="0" cy="0"/>
        </a:xfrm>
      </p:grpSpPr>
      <p:sp>
        <p:nvSpPr>
          <p:cNvPr id="95" name="Google Shape;95;g11fb2f023d2_0_424"/>
          <p:cNvSpPr txBox="1">
            <a:spLocks noGrp="1"/>
          </p:cNvSpPr>
          <p:nvPr>
            <p:ph type="ctrTitle"/>
          </p:nvPr>
        </p:nvSpPr>
        <p:spPr>
          <a:xfrm>
            <a:off x="384937"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96" name="Google Shape;96;g11fb2f023d2_0_424"/>
          <p:cNvSpPr txBox="1">
            <a:spLocks noGrp="1"/>
          </p:cNvSpPr>
          <p:nvPr>
            <p:ph type="subTitle" idx="1"/>
          </p:nvPr>
        </p:nvSpPr>
        <p:spPr>
          <a:xfrm>
            <a:off x="384937"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600"/>
              </a:spcBef>
              <a:spcAft>
                <a:spcPts val="0"/>
              </a:spcAft>
              <a:buSzPts val="1500"/>
              <a:buNone/>
              <a:defRPr sz="2000">
                <a:solidFill>
                  <a:srgbClr val="565762"/>
                </a:solidFill>
              </a:defRPr>
            </a:lvl1pPr>
            <a:lvl2pPr lvl="1" algn="ctr" rtl="0">
              <a:lnSpc>
                <a:spcPct val="90000"/>
              </a:lnSpc>
              <a:spcBef>
                <a:spcPts val="1200"/>
              </a:spcBef>
              <a:spcAft>
                <a:spcPts val="0"/>
              </a:spcAft>
              <a:buSzPts val="1500"/>
              <a:buNone/>
              <a:defRPr>
                <a:solidFill>
                  <a:srgbClr val="929293"/>
                </a:solidFill>
              </a:defRPr>
            </a:lvl2pPr>
            <a:lvl3pPr lvl="2" algn="ctr" rtl="0">
              <a:lnSpc>
                <a:spcPct val="90000"/>
              </a:lnSpc>
              <a:spcBef>
                <a:spcPts val="1200"/>
              </a:spcBef>
              <a:spcAft>
                <a:spcPts val="0"/>
              </a:spcAft>
              <a:buSzPts val="1500"/>
              <a:buNone/>
              <a:defRPr>
                <a:solidFill>
                  <a:srgbClr val="929293"/>
                </a:solidFill>
              </a:defRPr>
            </a:lvl3pPr>
            <a:lvl4pPr lvl="3" algn="ctr" rtl="0">
              <a:lnSpc>
                <a:spcPct val="90000"/>
              </a:lnSpc>
              <a:spcBef>
                <a:spcPts val="1200"/>
              </a:spcBef>
              <a:spcAft>
                <a:spcPts val="0"/>
              </a:spcAft>
              <a:buSzPts val="1500"/>
              <a:buNone/>
              <a:defRPr>
                <a:solidFill>
                  <a:srgbClr val="929293"/>
                </a:solidFill>
              </a:defRPr>
            </a:lvl4pPr>
            <a:lvl5pPr lvl="4" algn="ctr" rtl="0">
              <a:lnSpc>
                <a:spcPct val="90000"/>
              </a:lnSpc>
              <a:spcBef>
                <a:spcPts val="1200"/>
              </a:spcBef>
              <a:spcAft>
                <a:spcPts val="0"/>
              </a:spcAft>
              <a:buSzPts val="15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2" name="Rectangle 1">
            <a:extLst>
              <a:ext uri="{FF2B5EF4-FFF2-40B4-BE49-F238E27FC236}">
                <a16:creationId xmlns:a16="http://schemas.microsoft.com/office/drawing/2014/main" id="{D9E44F32-46C3-2817-4CDB-170489308FD6}"/>
              </a:ext>
            </a:extLst>
          </p:cNvPr>
          <p:cNvSpPr/>
          <p:nvPr userDrawn="1"/>
        </p:nvSpPr>
        <p:spPr>
          <a:xfrm>
            <a:off x="384936" y="497152"/>
            <a:ext cx="3814202" cy="613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5053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_Custom Layout 1" preserve="1">
  <p:cSld name="6_Custom Layout 1">
    <p:bg>
      <p:bgPr>
        <a:solidFill>
          <a:srgbClr val="F6F6F6"/>
        </a:solidFill>
        <a:effectLst/>
      </p:bgPr>
    </p:bg>
    <p:spTree>
      <p:nvGrpSpPr>
        <p:cNvPr id="1" name="Shape 51"/>
        <p:cNvGrpSpPr/>
        <p:nvPr/>
      </p:nvGrpSpPr>
      <p:grpSpPr>
        <a:xfrm>
          <a:off x="0" y="0"/>
          <a:ext cx="0" cy="0"/>
          <a:chOff x="0" y="0"/>
          <a:chExt cx="0" cy="0"/>
        </a:xfrm>
      </p:grpSpPr>
      <p:sp>
        <p:nvSpPr>
          <p:cNvPr id="52" name="Google Shape;52;g11fb2f023d2_0_340"/>
          <p:cNvSpPr>
            <a:spLocks noGrp="1"/>
          </p:cNvSpPr>
          <p:nvPr>
            <p:ph type="pic" idx="2"/>
          </p:nvPr>
        </p:nvSpPr>
        <p:spPr>
          <a:xfrm>
            <a:off x="520091" y="1384179"/>
            <a:ext cx="2520000" cy="3534800"/>
          </a:xfrm>
          <a:prstGeom prst="rect">
            <a:avLst/>
          </a:prstGeom>
          <a:noFill/>
          <a:ln>
            <a:noFill/>
          </a:ln>
        </p:spPr>
      </p:sp>
      <p:sp>
        <p:nvSpPr>
          <p:cNvPr id="53" name="Google Shape;53;g11fb2f023d2_0_340"/>
          <p:cNvSpPr txBox="1">
            <a:spLocks noGrp="1"/>
          </p:cNvSpPr>
          <p:nvPr>
            <p:ph type="ctrTitle"/>
          </p:nvPr>
        </p:nvSpPr>
        <p:spPr>
          <a:xfrm>
            <a:off x="520091" y="978275"/>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g11fb2f023d2_0_340"/>
          <p:cNvSpPr txBox="1">
            <a:spLocks noGrp="1"/>
          </p:cNvSpPr>
          <p:nvPr>
            <p:ph type="body" idx="1"/>
          </p:nvPr>
        </p:nvSpPr>
        <p:spPr>
          <a:xfrm>
            <a:off x="520092"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5" name="Google Shape;55;g11fb2f023d2_0_340"/>
          <p:cNvSpPr>
            <a:spLocks noGrp="1"/>
          </p:cNvSpPr>
          <p:nvPr>
            <p:ph type="pic" idx="3"/>
          </p:nvPr>
        </p:nvSpPr>
        <p:spPr>
          <a:xfrm>
            <a:off x="3346885" y="1384179"/>
            <a:ext cx="2520000" cy="3534800"/>
          </a:xfrm>
          <a:prstGeom prst="rect">
            <a:avLst/>
          </a:prstGeom>
          <a:noFill/>
          <a:ln>
            <a:noFill/>
          </a:ln>
        </p:spPr>
      </p:sp>
      <p:sp>
        <p:nvSpPr>
          <p:cNvPr id="56" name="Google Shape;56;g11fb2f023d2_0_340"/>
          <p:cNvSpPr txBox="1">
            <a:spLocks noGrp="1"/>
          </p:cNvSpPr>
          <p:nvPr>
            <p:ph type="body" idx="4"/>
          </p:nvPr>
        </p:nvSpPr>
        <p:spPr>
          <a:xfrm>
            <a:off x="3346887"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7" name="Google Shape;57;g11fb2f023d2_0_340"/>
          <p:cNvSpPr>
            <a:spLocks noGrp="1"/>
          </p:cNvSpPr>
          <p:nvPr>
            <p:ph type="pic" idx="5"/>
          </p:nvPr>
        </p:nvSpPr>
        <p:spPr>
          <a:xfrm>
            <a:off x="6173680" y="1384179"/>
            <a:ext cx="2520000" cy="3534800"/>
          </a:xfrm>
          <a:prstGeom prst="rect">
            <a:avLst/>
          </a:prstGeom>
          <a:noFill/>
          <a:ln>
            <a:noFill/>
          </a:ln>
        </p:spPr>
      </p:sp>
      <p:sp>
        <p:nvSpPr>
          <p:cNvPr id="58" name="Google Shape;58;g11fb2f023d2_0_340"/>
          <p:cNvSpPr txBox="1">
            <a:spLocks noGrp="1"/>
          </p:cNvSpPr>
          <p:nvPr>
            <p:ph type="body" idx="6"/>
          </p:nvPr>
        </p:nvSpPr>
        <p:spPr>
          <a:xfrm>
            <a:off x="6173681" y="5099913"/>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9" name="Google Shape;59;g11fb2f023d2_0_340"/>
          <p:cNvSpPr>
            <a:spLocks noGrp="1"/>
          </p:cNvSpPr>
          <p:nvPr>
            <p:ph type="pic" idx="7"/>
          </p:nvPr>
        </p:nvSpPr>
        <p:spPr>
          <a:xfrm>
            <a:off x="9078329" y="1397016"/>
            <a:ext cx="2520000" cy="3534800"/>
          </a:xfrm>
          <a:prstGeom prst="rect">
            <a:avLst/>
          </a:prstGeom>
          <a:noFill/>
          <a:ln>
            <a:noFill/>
          </a:ln>
        </p:spPr>
      </p:sp>
      <p:sp>
        <p:nvSpPr>
          <p:cNvPr id="60" name="Google Shape;60;g11fb2f023d2_0_340"/>
          <p:cNvSpPr txBox="1">
            <a:spLocks noGrp="1"/>
          </p:cNvSpPr>
          <p:nvPr>
            <p:ph type="body" idx="8"/>
          </p:nvPr>
        </p:nvSpPr>
        <p:spPr>
          <a:xfrm>
            <a:off x="9078331" y="5112751"/>
            <a:ext cx="2520000" cy="14160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600"/>
              </a:spcBef>
              <a:spcAft>
                <a:spcPts val="0"/>
              </a:spcAft>
              <a:buClr>
                <a:srgbClr val="0C68AC"/>
              </a:buClr>
              <a:buSzPts val="1500"/>
              <a:buNone/>
              <a:defRPr sz="2000">
                <a:solidFill>
                  <a:srgbClr val="221E41"/>
                </a:solidFill>
              </a:defRPr>
            </a:lvl1pPr>
            <a:lvl2pPr marL="1219170" lvl="1" indent="-304792" algn="l" rtl="0">
              <a:lnSpc>
                <a:spcPct val="90000"/>
              </a:lnSpc>
              <a:spcBef>
                <a:spcPts val="1200"/>
              </a:spcBef>
              <a:spcAft>
                <a:spcPts val="0"/>
              </a:spcAft>
              <a:buClr>
                <a:srgbClr val="0C68AC"/>
              </a:buClr>
              <a:buSzPts val="1500"/>
              <a:buNone/>
              <a:defRPr sz="2000">
                <a:solidFill>
                  <a:srgbClr val="221E41"/>
                </a:solidFill>
              </a:defRPr>
            </a:lvl2pPr>
            <a:lvl3pPr marL="1828754" lvl="2" indent="-304792" algn="l" rtl="0">
              <a:lnSpc>
                <a:spcPct val="90000"/>
              </a:lnSpc>
              <a:spcBef>
                <a:spcPts val="1200"/>
              </a:spcBef>
              <a:spcAft>
                <a:spcPts val="0"/>
              </a:spcAft>
              <a:buClr>
                <a:srgbClr val="0C68AC"/>
              </a:buClr>
              <a:buSzPts val="1500"/>
              <a:buNone/>
              <a:defRPr sz="2000">
                <a:solidFill>
                  <a:srgbClr val="221E41"/>
                </a:solidFill>
              </a:defRPr>
            </a:lvl3pPr>
            <a:lvl4pPr marL="2438339" lvl="3" indent="-304792" algn="l" rtl="0">
              <a:lnSpc>
                <a:spcPct val="90000"/>
              </a:lnSpc>
              <a:spcBef>
                <a:spcPts val="1200"/>
              </a:spcBef>
              <a:spcAft>
                <a:spcPts val="0"/>
              </a:spcAft>
              <a:buClr>
                <a:srgbClr val="0C68AC"/>
              </a:buClr>
              <a:buSzPts val="1500"/>
              <a:buNone/>
              <a:defRPr sz="2000">
                <a:solidFill>
                  <a:srgbClr val="221E41"/>
                </a:solidFill>
              </a:defRPr>
            </a:lvl4pPr>
            <a:lvl5pPr marL="3047924" lvl="4" indent="-304792" algn="l" rtl="0">
              <a:lnSpc>
                <a:spcPct val="90000"/>
              </a:lnSpc>
              <a:spcBef>
                <a:spcPts val="1200"/>
              </a:spcBef>
              <a:spcAft>
                <a:spcPts val="0"/>
              </a:spcAft>
              <a:buClr>
                <a:srgbClr val="0C68AC"/>
              </a:buClr>
              <a:buSzPts val="1500"/>
              <a:buNone/>
              <a:defRPr sz="2000">
                <a:solidFill>
                  <a:srgbClr val="221E41"/>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8140361"/>
      </p:ext>
    </p:extLst>
  </p:cSld>
  <p:clrMapOvr>
    <a:masterClrMapping/>
  </p:clrMapOvr>
  <p:extLst>
    <p:ext uri="{DCECCB84-F9BA-43D5-87BE-67443E8EF086}">
      <p15:sldGuideLst xmlns:p15="http://schemas.microsoft.com/office/powerpoint/2012/main">
        <p15:guide id="1" orient="horz" pos="305">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Title Slide - Light Photo" preserve="1">
  <p:cSld name="4_Title Slide - Light Photo">
    <p:bg>
      <p:bgPr>
        <a:solidFill>
          <a:srgbClr val="FBFBFB"/>
        </a:solidFill>
        <a:effectLst/>
      </p:bgPr>
    </p:bg>
    <p:spTree>
      <p:nvGrpSpPr>
        <p:cNvPr id="1" name="Shape 61"/>
        <p:cNvGrpSpPr/>
        <p:nvPr/>
      </p:nvGrpSpPr>
      <p:grpSpPr>
        <a:xfrm>
          <a:off x="0" y="0"/>
          <a:ext cx="0" cy="0"/>
          <a:chOff x="0" y="0"/>
          <a:chExt cx="0" cy="0"/>
        </a:xfrm>
      </p:grpSpPr>
      <p:sp>
        <p:nvSpPr>
          <p:cNvPr id="62" name="Google Shape;62;p39"/>
          <p:cNvSpPr>
            <a:spLocks noGrp="1"/>
          </p:cNvSpPr>
          <p:nvPr>
            <p:ph type="pic" idx="2"/>
          </p:nvPr>
        </p:nvSpPr>
        <p:spPr>
          <a:xfrm>
            <a:off x="0" y="0"/>
            <a:ext cx="12192000" cy="6858000"/>
          </a:xfrm>
          <a:prstGeom prst="rect">
            <a:avLst/>
          </a:prstGeom>
          <a:noFill/>
          <a:ln>
            <a:noFill/>
          </a:ln>
        </p:spPr>
      </p:sp>
      <p:sp>
        <p:nvSpPr>
          <p:cNvPr id="63" name="Google Shape;63;p39"/>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39"/>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1387571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Title+Content+PhotoLeft" preserve="1">
  <p:cSld name="5_Title+Content+PhotoLeft">
    <p:bg>
      <p:bgPr>
        <a:solidFill>
          <a:srgbClr val="F6F6F6"/>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ctrTitle"/>
          </p:nvPr>
        </p:nvSpPr>
        <p:spPr>
          <a:xfrm>
            <a:off x="406400" y="961853"/>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40"/>
          <p:cNvSpPr txBox="1">
            <a:spLocks noGrp="1"/>
          </p:cNvSpPr>
          <p:nvPr>
            <p:ph type="body" idx="1"/>
          </p:nvPr>
        </p:nvSpPr>
        <p:spPr>
          <a:xfrm>
            <a:off x="406400" y="1773660"/>
            <a:ext cx="55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8" name="Google Shape;68;p40"/>
          <p:cNvSpPr txBox="1">
            <a:spLocks noGrp="1"/>
          </p:cNvSpPr>
          <p:nvPr>
            <p:ph type="body" idx="2"/>
          </p:nvPr>
        </p:nvSpPr>
        <p:spPr>
          <a:xfrm>
            <a:off x="6189579" y="1773660"/>
            <a:ext cx="5689600" cy="4742400"/>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7F7F7F"/>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cxnSp>
        <p:nvCxnSpPr>
          <p:cNvPr id="69" name="Google Shape;69;p40"/>
          <p:cNvCxnSpPr/>
          <p:nvPr/>
        </p:nvCxnSpPr>
        <p:spPr>
          <a:xfrm rot="10800000">
            <a:off x="6092801" y="1694484"/>
            <a:ext cx="0" cy="4820000"/>
          </a:xfrm>
          <a:prstGeom prst="straightConnector1">
            <a:avLst/>
          </a:prstGeom>
          <a:noFill/>
          <a:ln w="9525" cap="flat" cmpd="sng">
            <a:solidFill>
              <a:schemeClr val="lt1"/>
            </a:solidFill>
            <a:prstDash val="solid"/>
            <a:round/>
            <a:headEnd type="none" w="sm" len="sm"/>
            <a:tailEnd type="none" w="sm" len="sm"/>
          </a:ln>
        </p:spPr>
      </p:cxnSp>
      <p:sp>
        <p:nvSpPr>
          <p:cNvPr id="70" name="Google Shape;70;p40"/>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1" name="Google Shape;71;p40"/>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72" name="Google Shape;72;p40"/>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73" name="Google Shape;73;p40"/>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4" name="Google Shape;74;p40"/>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75" name="Google Shape;75;p40"/>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60807828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Title Slide - White+Seal" preserve="1">
  <p:cSld name="6_Title Slide - White+Seal">
    <p:bg>
      <p:bgPr>
        <a:solidFill>
          <a:srgbClr val="003466"/>
        </a:solidFill>
        <a:effectLst/>
      </p:bgPr>
    </p:bg>
    <p:spTree>
      <p:nvGrpSpPr>
        <p:cNvPr id="1" name="Shape 76"/>
        <p:cNvGrpSpPr/>
        <p:nvPr/>
      </p:nvGrpSpPr>
      <p:grpSpPr>
        <a:xfrm>
          <a:off x="0" y="0"/>
          <a:ext cx="0" cy="0"/>
          <a:chOff x="0" y="0"/>
          <a:chExt cx="0" cy="0"/>
        </a:xfrm>
      </p:grpSpPr>
      <p:sp>
        <p:nvSpPr>
          <p:cNvPr id="77" name="Google Shape;77;p41"/>
          <p:cNvSpPr>
            <a:spLocks noGrp="1"/>
          </p:cNvSpPr>
          <p:nvPr>
            <p:ph type="pic" idx="2"/>
          </p:nvPr>
        </p:nvSpPr>
        <p:spPr>
          <a:xfrm>
            <a:off x="0" y="0"/>
            <a:ext cx="12192000" cy="6858000"/>
          </a:xfrm>
          <a:prstGeom prst="rect">
            <a:avLst/>
          </a:prstGeom>
          <a:noFill/>
          <a:ln>
            <a:noFill/>
          </a:ln>
        </p:spPr>
      </p:sp>
      <p:sp>
        <p:nvSpPr>
          <p:cNvPr id="78" name="Google Shape;78;p41"/>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l"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41"/>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l"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41385398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Section Slide-Light Photo" preserve="1">
  <p:cSld name="1_Section Slide-Light Photo">
    <p:bg>
      <p:bgPr>
        <a:solidFill>
          <a:srgbClr val="FBFBFB"/>
        </a:solidFill>
        <a:effectLst/>
      </p:bgPr>
    </p:bg>
    <p:spTree>
      <p:nvGrpSpPr>
        <p:cNvPr id="1" name="Shape 80"/>
        <p:cNvGrpSpPr/>
        <p:nvPr/>
      </p:nvGrpSpPr>
      <p:grpSpPr>
        <a:xfrm>
          <a:off x="0" y="0"/>
          <a:ext cx="0" cy="0"/>
          <a:chOff x="0" y="0"/>
          <a:chExt cx="0" cy="0"/>
        </a:xfrm>
      </p:grpSpPr>
      <p:sp>
        <p:nvSpPr>
          <p:cNvPr id="81" name="Google Shape;81;p42"/>
          <p:cNvSpPr>
            <a:spLocks noGrp="1"/>
          </p:cNvSpPr>
          <p:nvPr>
            <p:ph type="pic" idx="2"/>
          </p:nvPr>
        </p:nvSpPr>
        <p:spPr>
          <a:xfrm>
            <a:off x="0" y="0"/>
            <a:ext cx="12192000" cy="6858000"/>
          </a:xfrm>
          <a:prstGeom prst="rect">
            <a:avLst/>
          </a:prstGeom>
          <a:noFill/>
          <a:ln>
            <a:noFill/>
          </a:ln>
        </p:spPr>
      </p:sp>
      <p:sp>
        <p:nvSpPr>
          <p:cNvPr id="82" name="Google Shape;82;p42"/>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42"/>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006C92"/>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3758018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6_Section Slide" preserve="1">
  <p:cSld name="6_Section Slide">
    <p:bg>
      <p:bgPr>
        <a:solidFill>
          <a:srgbClr val="003466"/>
        </a:solidFill>
        <a:effectLst/>
      </p:bgPr>
    </p:bg>
    <p:spTree>
      <p:nvGrpSpPr>
        <p:cNvPr id="1" name="Shape 84"/>
        <p:cNvGrpSpPr/>
        <p:nvPr/>
      </p:nvGrpSpPr>
      <p:grpSpPr>
        <a:xfrm>
          <a:off x="0" y="0"/>
          <a:ext cx="0" cy="0"/>
          <a:chOff x="0" y="0"/>
          <a:chExt cx="0" cy="0"/>
        </a:xfrm>
      </p:grpSpPr>
      <p:sp>
        <p:nvSpPr>
          <p:cNvPr id="85" name="Google Shape;85;p43"/>
          <p:cNvSpPr>
            <a:spLocks noGrp="1"/>
          </p:cNvSpPr>
          <p:nvPr>
            <p:ph type="pic" idx="2"/>
          </p:nvPr>
        </p:nvSpPr>
        <p:spPr>
          <a:xfrm>
            <a:off x="0" y="320081"/>
            <a:ext cx="12192000" cy="6858000"/>
          </a:xfrm>
          <a:prstGeom prst="rect">
            <a:avLst/>
          </a:prstGeom>
          <a:noFill/>
          <a:ln>
            <a:noFill/>
          </a:ln>
        </p:spPr>
      </p:sp>
      <p:sp>
        <p:nvSpPr>
          <p:cNvPr id="86" name="Google Shape;86;p43"/>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FFFFFF"/>
              </a:buClr>
              <a:buSzPts val="2700"/>
              <a:buFont typeface="Arial"/>
              <a:buChar char="●"/>
              <a:defRPr sz="36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43"/>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400"/>
              </a:spcBef>
              <a:spcAft>
                <a:spcPts val="0"/>
              </a:spcAft>
              <a:buSzPts val="1500"/>
              <a:buNone/>
              <a:defRPr sz="2000">
                <a:solidFill>
                  <a:srgbClr val="FFFFFF"/>
                </a:solidFill>
              </a:defRPr>
            </a:lvl1pPr>
            <a:lvl2pPr lvl="1" algn="ctr" rtl="0">
              <a:spcBef>
                <a:spcPts val="373"/>
              </a:spcBef>
              <a:spcAft>
                <a:spcPts val="0"/>
              </a:spcAft>
              <a:buSzPts val="1400"/>
              <a:buNone/>
              <a:defRPr>
                <a:solidFill>
                  <a:srgbClr val="929293"/>
                </a:solidFill>
              </a:defRPr>
            </a:lvl2pPr>
            <a:lvl3pPr lvl="2" algn="ctr" rtl="0">
              <a:spcBef>
                <a:spcPts val="373"/>
              </a:spcBef>
              <a:spcAft>
                <a:spcPts val="0"/>
              </a:spcAft>
              <a:buSzPts val="1400"/>
              <a:buNone/>
              <a:defRPr>
                <a:solidFill>
                  <a:srgbClr val="929293"/>
                </a:solidFill>
              </a:defRPr>
            </a:lvl3pPr>
            <a:lvl4pPr lvl="3" algn="ctr" rtl="0">
              <a:spcBef>
                <a:spcPts val="373"/>
              </a:spcBef>
              <a:spcAft>
                <a:spcPts val="0"/>
              </a:spcAft>
              <a:buSzPts val="1400"/>
              <a:buNone/>
              <a:defRPr>
                <a:solidFill>
                  <a:srgbClr val="929293"/>
                </a:solidFill>
              </a:defRPr>
            </a:lvl4pPr>
            <a:lvl5pPr lvl="4" algn="ctr" rtl="0">
              <a:spcBef>
                <a:spcPts val="373"/>
              </a:spcBef>
              <a:spcAft>
                <a:spcPts val="0"/>
              </a:spcAft>
              <a:buSzPts val="1400"/>
              <a:buNone/>
              <a:defRPr>
                <a:solidFill>
                  <a:srgbClr val="929293"/>
                </a:solidFill>
              </a:defRPr>
            </a:lvl5pPr>
            <a:lvl6pPr lvl="5" algn="ctr" rtl="0">
              <a:spcBef>
                <a:spcPts val="3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
        <p:nvSpPr>
          <p:cNvPr id="88" name="Google Shape;88;p43"/>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89" name="Google Shape;89;p43"/>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90" name="Google Shape;90;p43"/>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91" name="Google Shape;91;p43"/>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2" name="Google Shape;92;p43"/>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93" name="Google Shape;93;p43"/>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a:solidFill>
                  <a:schemeClr val="lt1"/>
                </a:solidFill>
                <a:latin typeface="Arial Narrow"/>
                <a:ea typeface="Arial Narrow"/>
                <a:cs typeface="Arial Narrow"/>
                <a:sym typeface="Arial Narrow"/>
              </a:rPr>
              <a:t>Working Group III – Mitigation of Climate Change</a:t>
            </a:r>
            <a:endParaRPr sz="2400"/>
          </a:p>
        </p:txBody>
      </p:sp>
    </p:spTree>
    <p:extLst>
      <p:ext uri="{BB962C8B-B14F-4D97-AF65-F5344CB8AC3E}">
        <p14:creationId xmlns:p14="http://schemas.microsoft.com/office/powerpoint/2010/main" val="3393939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Section Slide 1" preserve="1">
  <p:cSld name="5_Section Slide 1">
    <p:bg>
      <p:bgPr>
        <a:solidFill>
          <a:srgbClr val="F6F6F6"/>
        </a:solidFill>
        <a:effectLst/>
      </p:bgPr>
    </p:bg>
    <p:spTree>
      <p:nvGrpSpPr>
        <p:cNvPr id="1" name="Shape 94"/>
        <p:cNvGrpSpPr/>
        <p:nvPr/>
      </p:nvGrpSpPr>
      <p:grpSpPr>
        <a:xfrm>
          <a:off x="0" y="0"/>
          <a:ext cx="0" cy="0"/>
          <a:chOff x="0" y="0"/>
          <a:chExt cx="0" cy="0"/>
        </a:xfrm>
      </p:grpSpPr>
      <p:sp>
        <p:nvSpPr>
          <p:cNvPr id="95" name="Google Shape;95;g11fb2f023d2_0_424"/>
          <p:cNvSpPr txBox="1">
            <a:spLocks noGrp="1"/>
          </p:cNvSpPr>
          <p:nvPr>
            <p:ph type="ctrTitle"/>
          </p:nvPr>
        </p:nvSpPr>
        <p:spPr>
          <a:xfrm>
            <a:off x="384936" y="1844896"/>
            <a:ext cx="11397600" cy="1470000"/>
          </a:xfrm>
          <a:prstGeom prst="rect">
            <a:avLst/>
          </a:prstGeom>
          <a:noFill/>
          <a:ln>
            <a:noFill/>
          </a:ln>
        </p:spPr>
        <p:txBody>
          <a:bodyPr spcFirstLastPara="1" wrap="square" lIns="0" tIns="0" rIns="0" bIns="0" anchor="b" anchorCtr="0">
            <a:noAutofit/>
          </a:bodyPr>
          <a:lstStyle>
            <a:lvl1pPr lvl="0" algn="ctr" rtl="0">
              <a:lnSpc>
                <a:spcPct val="83333"/>
              </a:lnSpc>
              <a:spcBef>
                <a:spcPts val="0"/>
              </a:spcBef>
              <a:spcAft>
                <a:spcPts val="0"/>
              </a:spcAft>
              <a:buClr>
                <a:srgbClr val="003466"/>
              </a:buClr>
              <a:buSzPts val="2700"/>
              <a:buFont typeface="Arial"/>
              <a:buChar char="●"/>
              <a:defRPr sz="36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11fb2f023d2_0_424"/>
          <p:cNvSpPr txBox="1">
            <a:spLocks noGrp="1"/>
          </p:cNvSpPr>
          <p:nvPr>
            <p:ph type="subTitle" idx="1"/>
          </p:nvPr>
        </p:nvSpPr>
        <p:spPr>
          <a:xfrm>
            <a:off x="384936" y="3461119"/>
            <a:ext cx="11397600" cy="2286400"/>
          </a:xfrm>
          <a:prstGeom prst="rect">
            <a:avLst/>
          </a:prstGeom>
          <a:noFill/>
          <a:ln>
            <a:noFill/>
          </a:ln>
        </p:spPr>
        <p:txBody>
          <a:bodyPr spcFirstLastPara="1" wrap="square" lIns="0" tIns="0" rIns="0" bIns="0" anchor="t" anchorCtr="0">
            <a:noAutofit/>
          </a:bodyPr>
          <a:lstStyle>
            <a:lvl1pPr lvl="0" algn="ctr" rtl="0">
              <a:lnSpc>
                <a:spcPct val="90000"/>
              </a:lnSpc>
              <a:spcBef>
                <a:spcPts val="600"/>
              </a:spcBef>
              <a:spcAft>
                <a:spcPts val="0"/>
              </a:spcAft>
              <a:buSzPts val="1500"/>
              <a:buNone/>
              <a:defRPr sz="2000">
                <a:solidFill>
                  <a:srgbClr val="565762"/>
                </a:solidFill>
              </a:defRPr>
            </a:lvl1pPr>
            <a:lvl2pPr lvl="1" algn="ctr" rtl="0">
              <a:lnSpc>
                <a:spcPct val="90000"/>
              </a:lnSpc>
              <a:spcBef>
                <a:spcPts val="1200"/>
              </a:spcBef>
              <a:spcAft>
                <a:spcPts val="0"/>
              </a:spcAft>
              <a:buSzPts val="1500"/>
              <a:buNone/>
              <a:defRPr>
                <a:solidFill>
                  <a:srgbClr val="929293"/>
                </a:solidFill>
              </a:defRPr>
            </a:lvl2pPr>
            <a:lvl3pPr lvl="2" algn="ctr" rtl="0">
              <a:lnSpc>
                <a:spcPct val="90000"/>
              </a:lnSpc>
              <a:spcBef>
                <a:spcPts val="1200"/>
              </a:spcBef>
              <a:spcAft>
                <a:spcPts val="0"/>
              </a:spcAft>
              <a:buSzPts val="1500"/>
              <a:buNone/>
              <a:defRPr>
                <a:solidFill>
                  <a:srgbClr val="929293"/>
                </a:solidFill>
              </a:defRPr>
            </a:lvl3pPr>
            <a:lvl4pPr lvl="3" algn="ctr" rtl="0">
              <a:lnSpc>
                <a:spcPct val="90000"/>
              </a:lnSpc>
              <a:spcBef>
                <a:spcPts val="1200"/>
              </a:spcBef>
              <a:spcAft>
                <a:spcPts val="0"/>
              </a:spcAft>
              <a:buSzPts val="1500"/>
              <a:buNone/>
              <a:defRPr>
                <a:solidFill>
                  <a:srgbClr val="929293"/>
                </a:solidFill>
              </a:defRPr>
            </a:lvl4pPr>
            <a:lvl5pPr lvl="4" algn="ctr" rtl="0">
              <a:lnSpc>
                <a:spcPct val="90000"/>
              </a:lnSpc>
              <a:spcBef>
                <a:spcPts val="1200"/>
              </a:spcBef>
              <a:spcAft>
                <a:spcPts val="0"/>
              </a:spcAft>
              <a:buSzPts val="1500"/>
              <a:buNone/>
              <a:defRPr>
                <a:solidFill>
                  <a:srgbClr val="929293"/>
                </a:solidFill>
              </a:defRPr>
            </a:lvl5pPr>
            <a:lvl6pPr lvl="5" algn="ctr" rtl="0">
              <a:spcBef>
                <a:spcPts val="1200"/>
              </a:spcBef>
              <a:spcAft>
                <a:spcPts val="0"/>
              </a:spcAft>
              <a:buClr>
                <a:srgbClr val="929293"/>
              </a:buClr>
              <a:buSzPts val="1125"/>
              <a:buNone/>
              <a:defRPr>
                <a:solidFill>
                  <a:srgbClr val="929293"/>
                </a:solidFill>
              </a:defRPr>
            </a:lvl6pPr>
            <a:lvl7pPr lvl="6" algn="ctr" rtl="0">
              <a:spcBef>
                <a:spcPts val="300"/>
              </a:spcBef>
              <a:spcAft>
                <a:spcPts val="0"/>
              </a:spcAft>
              <a:buClr>
                <a:srgbClr val="929293"/>
              </a:buClr>
              <a:buSzPts val="1125"/>
              <a:buNone/>
              <a:defRPr>
                <a:solidFill>
                  <a:srgbClr val="929293"/>
                </a:solidFill>
              </a:defRPr>
            </a:lvl7pPr>
            <a:lvl8pPr lvl="7" algn="ctr" rtl="0">
              <a:spcBef>
                <a:spcPts val="300"/>
              </a:spcBef>
              <a:spcAft>
                <a:spcPts val="0"/>
              </a:spcAft>
              <a:buClr>
                <a:srgbClr val="929293"/>
              </a:buClr>
              <a:buSzPts val="1125"/>
              <a:buNone/>
              <a:defRPr>
                <a:solidFill>
                  <a:srgbClr val="929293"/>
                </a:solidFill>
              </a:defRPr>
            </a:lvl8pPr>
            <a:lvl9pPr lvl="8" algn="ctr" rtl="0">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4106390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Custom Layout" preserve="1">
  <p:cSld name="5_Custom Layout">
    <p:bg>
      <p:bgPr>
        <a:solidFill>
          <a:srgbClr val="F6F6F6"/>
        </a:solidFill>
        <a:effectLst/>
      </p:bgPr>
    </p:bg>
    <p:spTree>
      <p:nvGrpSpPr>
        <p:cNvPr id="1" name="Shape 97"/>
        <p:cNvGrpSpPr/>
        <p:nvPr/>
      </p:nvGrpSpPr>
      <p:grpSpPr>
        <a:xfrm>
          <a:off x="0" y="0"/>
          <a:ext cx="0" cy="0"/>
          <a:chOff x="0" y="0"/>
          <a:chExt cx="0" cy="0"/>
        </a:xfrm>
      </p:grpSpPr>
      <p:sp>
        <p:nvSpPr>
          <p:cNvPr id="98" name="Google Shape;98;g11fb2f023d2_0_427"/>
          <p:cNvSpPr>
            <a:spLocks noGrp="1"/>
          </p:cNvSpPr>
          <p:nvPr>
            <p:ph type="pic" idx="2"/>
          </p:nvPr>
        </p:nvSpPr>
        <p:spPr>
          <a:xfrm>
            <a:off x="365761" y="1667333"/>
            <a:ext cx="11477200" cy="3181200"/>
          </a:xfrm>
          <a:prstGeom prst="rect">
            <a:avLst/>
          </a:prstGeom>
          <a:noFill/>
          <a:ln>
            <a:noFill/>
          </a:ln>
        </p:spPr>
      </p:sp>
      <p:sp>
        <p:nvSpPr>
          <p:cNvPr id="99" name="Google Shape;99;g11fb2f023d2_0_427"/>
          <p:cNvSpPr txBox="1">
            <a:spLocks noGrp="1"/>
          </p:cNvSpPr>
          <p:nvPr>
            <p:ph type="ctrTitle"/>
          </p:nvPr>
        </p:nvSpPr>
        <p:spPr>
          <a:xfrm>
            <a:off x="365761" y="855527"/>
            <a:ext cx="12008000" cy="812000"/>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Char char="●"/>
              <a:defRPr sz="3000" b="1" cap="none">
                <a:solidFill>
                  <a:srgbClr val="0034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g11fb2f023d2_0_427"/>
          <p:cNvSpPr txBox="1">
            <a:spLocks noGrp="1"/>
          </p:cNvSpPr>
          <p:nvPr>
            <p:ph type="body" idx="1"/>
          </p:nvPr>
        </p:nvSpPr>
        <p:spPr>
          <a:xfrm>
            <a:off x="365761" y="5099913"/>
            <a:ext cx="11477200" cy="1416000"/>
          </a:xfrm>
          <a:prstGeom prst="rect">
            <a:avLst/>
          </a:prstGeom>
          <a:noFill/>
          <a:ln>
            <a:noFill/>
          </a:ln>
        </p:spPr>
        <p:txBody>
          <a:bodyPr spcFirstLastPara="1" wrap="square" lIns="0" tIns="0" rIns="0" bIns="0" anchor="t" anchorCtr="0">
            <a:noAutofit/>
          </a:bodyPr>
          <a:lstStyle>
            <a:lvl1pPr marL="609585" lvl="0" indent="-431789" algn="l" rtl="0">
              <a:lnSpc>
                <a:spcPct val="90000"/>
              </a:lnSpc>
              <a:spcBef>
                <a:spcPts val="600"/>
              </a:spcBef>
              <a:spcAft>
                <a:spcPts val="0"/>
              </a:spcAft>
              <a:buClr>
                <a:schemeClr val="lt1"/>
              </a:buClr>
              <a:buSzPts val="1500"/>
              <a:buFont typeface="Arial"/>
              <a:buChar char="•"/>
              <a:defRPr sz="2000">
                <a:solidFill>
                  <a:srgbClr val="565762"/>
                </a:solidFill>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565762"/>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565762"/>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565762"/>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565762"/>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23231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4B1D61E0-EC90-4EFB-A27A-4664A996714C}" type="slidenum">
              <a:rPr lang="hu-HU"/>
              <a:pPr>
                <a:defRPr/>
              </a:pPr>
              <a:t>‹#›</a:t>
            </a:fld>
            <a:endParaRPr lang="hu-HU"/>
          </a:p>
        </p:txBody>
      </p:sp>
    </p:spTree>
    <p:extLst>
      <p:ext uri="{BB962C8B-B14F-4D97-AF65-F5344CB8AC3E}">
        <p14:creationId xmlns:p14="http://schemas.microsoft.com/office/powerpoint/2010/main" val="29782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preserve="1" userDrawn="1">
  <p:cSld name="2_Section Slide-Light Photo">
    <p:spTree>
      <p:nvGrpSpPr>
        <p:cNvPr id="1" name=""/>
        <p:cNvGrpSpPr/>
        <p:nvPr/>
      </p:nvGrpSpPr>
      <p:grpSpPr bwMode="auto">
        <a:xfrm>
          <a:off x="0" y="0"/>
          <a:ext cx="0" cy="0"/>
          <a:chOff x="0" y="0"/>
          <a:chExt cx="0" cy="0"/>
        </a:xfrm>
      </p:grpSpPr>
      <p:sp>
        <p:nvSpPr>
          <p:cNvPr id="4" name="Title 1"/>
          <p:cNvSpPr>
            <a:spLocks noGrp="1"/>
          </p:cNvSpPr>
          <p:nvPr>
            <p:ph type="ctrTitle" hasCustomPrompt="1"/>
          </p:nvPr>
        </p:nvSpPr>
        <p:spPr bwMode="auto">
          <a:xfrm>
            <a:off x="384936" y="1844897"/>
            <a:ext cx="11397616" cy="1470025"/>
          </a:xfrm>
        </p:spPr>
        <p:txBody>
          <a:bodyPr lIns="0" tIns="0" rIns="0" bIns="0" anchor="b" anchorCtr="0">
            <a:noAutofit/>
          </a:bodyPr>
          <a:lstStyle>
            <a:lvl1pPr algn="ctr">
              <a:lnSpc>
                <a:spcPts val="3000"/>
              </a:lnSpc>
              <a:defRPr sz="3600" b="1" cap="all">
                <a:solidFill>
                  <a:srgbClr val="003466"/>
                </a:solidFill>
              </a:defRPr>
            </a:lvl1pPr>
          </a:lstStyle>
          <a:p>
            <a:pPr>
              <a:defRPr/>
            </a:pPr>
            <a:r>
              <a:rPr lang="en-US"/>
              <a:t>Click to Add Title</a:t>
            </a:r>
            <a:endParaRPr/>
          </a:p>
        </p:txBody>
      </p:sp>
      <p:sp>
        <p:nvSpPr>
          <p:cNvPr id="5" name="Subtitle 2"/>
          <p:cNvSpPr>
            <a:spLocks noGrp="1"/>
          </p:cNvSpPr>
          <p:nvPr>
            <p:ph type="subTitle" idx="1" hasCustomPrompt="1"/>
          </p:nvPr>
        </p:nvSpPr>
        <p:spPr bwMode="auto">
          <a:xfrm>
            <a:off x="384936" y="3461119"/>
            <a:ext cx="11397616" cy="2286539"/>
          </a:xfrm>
        </p:spPr>
        <p:txBody>
          <a:bodyPr lIns="0" tIns="0" rIns="0" bIns="0">
            <a:noAutofit/>
          </a:bodyPr>
          <a:lstStyle>
            <a:lvl1pPr marL="0" indent="0" algn="ctr">
              <a:lnSpc>
                <a:spcPts val="1800"/>
              </a:lnSpc>
              <a:buNone/>
              <a:defRPr sz="2000">
                <a:solidFill>
                  <a:srgbClr val="006C92"/>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6"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pPr>
              <a:defRPr/>
            </a:pPr>
            <a:r>
              <a:rPr lang="en-US"/>
              <a:t>Click to Add Subtitle</a:t>
            </a:r>
            <a:endParaRPr/>
          </a:p>
        </p:txBody>
      </p:sp>
    </p:spTree>
    <p:extLst>
      <p:ext uri="{BB962C8B-B14F-4D97-AF65-F5344CB8AC3E}">
        <p14:creationId xmlns:p14="http://schemas.microsoft.com/office/powerpoint/2010/main" val="4062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Slide - White+Seal">
  <p:cSld name="5_Title Slide - White+Seal">
    <p:bg>
      <p:bgPr>
        <a:solidFill>
          <a:srgbClr val="5492CD"/>
        </a:solidFill>
        <a:effectLst/>
      </p:bgPr>
    </p:bg>
    <p:spTree>
      <p:nvGrpSpPr>
        <p:cNvPr id="1" name="Shape 15"/>
        <p:cNvGrpSpPr/>
        <p:nvPr/>
      </p:nvGrpSpPr>
      <p:grpSpPr>
        <a:xfrm>
          <a:off x="0" y="0"/>
          <a:ext cx="0" cy="0"/>
          <a:chOff x="0" y="0"/>
          <a:chExt cx="0" cy="0"/>
        </a:xfrm>
      </p:grpSpPr>
      <p:sp>
        <p:nvSpPr>
          <p:cNvPr id="16" name="Google Shape;16;p39"/>
          <p:cNvSpPr>
            <a:spLocks noGrp="1"/>
          </p:cNvSpPr>
          <p:nvPr>
            <p:ph type="pic" idx="2"/>
          </p:nvPr>
        </p:nvSpPr>
        <p:spPr>
          <a:xfrm>
            <a:off x="0" y="0"/>
            <a:ext cx="12192000" cy="6858000"/>
          </a:xfrm>
          <a:prstGeom prst="rect">
            <a:avLst/>
          </a:prstGeom>
          <a:noFill/>
          <a:ln>
            <a:noFill/>
          </a:ln>
        </p:spPr>
      </p:sp>
      <p:sp>
        <p:nvSpPr>
          <p:cNvPr id="17" name="Google Shape;17;p39"/>
          <p:cNvSpPr txBox="1">
            <a:spLocks noGrp="1"/>
          </p:cNvSpPr>
          <p:nvPr>
            <p:ph type="ctrTitle"/>
          </p:nvPr>
        </p:nvSpPr>
        <p:spPr>
          <a:xfrm>
            <a:off x="384936" y="1844897"/>
            <a:ext cx="11397616" cy="1470025"/>
          </a:xfrm>
          <a:prstGeom prst="rect">
            <a:avLst/>
          </a:prstGeom>
          <a:noFill/>
          <a:ln>
            <a:noFill/>
          </a:ln>
        </p:spPr>
        <p:txBody>
          <a:bodyPr spcFirstLastPara="1" wrap="square" lIns="0" tIns="0" rIns="0" bIns="0" anchor="b" anchorCtr="0">
            <a:noAutofit/>
          </a:bodyPr>
          <a:lstStyle>
            <a:lvl1pPr lvl="0" algn="l">
              <a:lnSpc>
                <a:spcPct val="83333"/>
              </a:lnSpc>
              <a:spcBef>
                <a:spcPts val="0"/>
              </a:spcBef>
              <a:spcAft>
                <a:spcPts val="0"/>
              </a:spcAft>
              <a:buClr>
                <a:srgbClr val="FFFFFF"/>
              </a:buClr>
              <a:buSzPts val="2700"/>
              <a:buFont typeface="Arial"/>
              <a:buNone/>
              <a:defRPr sz="36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9"/>
          <p:cNvSpPr txBox="1">
            <a:spLocks noGrp="1"/>
          </p:cNvSpPr>
          <p:nvPr>
            <p:ph type="subTitle" idx="1"/>
          </p:nvPr>
        </p:nvSpPr>
        <p:spPr>
          <a:xfrm>
            <a:off x="384936" y="3461119"/>
            <a:ext cx="11397616" cy="2286539"/>
          </a:xfrm>
          <a:prstGeom prst="rect">
            <a:avLst/>
          </a:prstGeom>
          <a:noFill/>
          <a:ln>
            <a:noFill/>
          </a:ln>
        </p:spPr>
        <p:txBody>
          <a:bodyPr spcFirstLastPara="1" wrap="square" lIns="0" tIns="0" rIns="0" bIns="0" anchor="t" anchorCtr="0">
            <a:noAutofit/>
          </a:bodyPr>
          <a:lstStyle>
            <a:lvl1pPr lvl="0" algn="l">
              <a:lnSpc>
                <a:spcPct val="90000"/>
              </a:lnSpc>
              <a:spcBef>
                <a:spcPts val="400"/>
              </a:spcBef>
              <a:spcAft>
                <a:spcPts val="0"/>
              </a:spcAft>
              <a:buClr>
                <a:srgbClr val="FFFFFF"/>
              </a:buClr>
              <a:buSzPts val="1500"/>
              <a:buNone/>
              <a:defRPr sz="2000">
                <a:solidFill>
                  <a:srgbClr val="FFFFFF"/>
                </a:solidFill>
              </a:defRPr>
            </a:lvl1pPr>
            <a:lvl2pPr lvl="1" algn="ctr">
              <a:lnSpc>
                <a:spcPct val="90000"/>
              </a:lnSpc>
              <a:spcBef>
                <a:spcPts val="373"/>
              </a:spcBef>
              <a:spcAft>
                <a:spcPts val="0"/>
              </a:spcAft>
              <a:buClr>
                <a:srgbClr val="929293"/>
              </a:buClr>
              <a:buSzPts val="1400"/>
              <a:buNone/>
              <a:defRPr>
                <a:solidFill>
                  <a:srgbClr val="929293"/>
                </a:solidFill>
              </a:defRPr>
            </a:lvl2pPr>
            <a:lvl3pPr lvl="2" algn="ctr">
              <a:lnSpc>
                <a:spcPct val="90000"/>
              </a:lnSpc>
              <a:spcBef>
                <a:spcPts val="373"/>
              </a:spcBef>
              <a:spcAft>
                <a:spcPts val="0"/>
              </a:spcAft>
              <a:buClr>
                <a:srgbClr val="929293"/>
              </a:buClr>
              <a:buSzPts val="1400"/>
              <a:buNone/>
              <a:defRPr>
                <a:solidFill>
                  <a:srgbClr val="929293"/>
                </a:solidFill>
              </a:defRPr>
            </a:lvl3pPr>
            <a:lvl4pPr lvl="3" algn="ctr">
              <a:lnSpc>
                <a:spcPct val="90000"/>
              </a:lnSpc>
              <a:spcBef>
                <a:spcPts val="373"/>
              </a:spcBef>
              <a:spcAft>
                <a:spcPts val="0"/>
              </a:spcAft>
              <a:buClr>
                <a:srgbClr val="929293"/>
              </a:buClr>
              <a:buSzPts val="1400"/>
              <a:buNone/>
              <a:defRPr>
                <a:solidFill>
                  <a:srgbClr val="929293"/>
                </a:solidFill>
              </a:defRPr>
            </a:lvl4pPr>
            <a:lvl5pPr lvl="4" algn="ctr">
              <a:lnSpc>
                <a:spcPct val="90000"/>
              </a:lnSpc>
              <a:spcBef>
                <a:spcPts val="373"/>
              </a:spcBef>
              <a:spcAft>
                <a:spcPts val="0"/>
              </a:spcAft>
              <a:buClr>
                <a:srgbClr val="929293"/>
              </a:buClr>
              <a:buSzPts val="1400"/>
              <a:buNone/>
              <a:defRPr>
                <a:solidFill>
                  <a:srgbClr val="929293"/>
                </a:solidFill>
              </a:defRPr>
            </a:lvl5pPr>
            <a:lvl6pPr lvl="5" algn="ctr">
              <a:lnSpc>
                <a:spcPct val="90000"/>
              </a:lnSpc>
              <a:spcBef>
                <a:spcPts val="300"/>
              </a:spcBef>
              <a:spcAft>
                <a:spcPts val="0"/>
              </a:spcAft>
              <a:buClr>
                <a:srgbClr val="929293"/>
              </a:buClr>
              <a:buSzPts val="1125"/>
              <a:buNone/>
              <a:defRPr>
                <a:solidFill>
                  <a:srgbClr val="929293"/>
                </a:solidFill>
              </a:defRPr>
            </a:lvl6pPr>
            <a:lvl7pPr lvl="6" algn="ctr">
              <a:lnSpc>
                <a:spcPct val="90000"/>
              </a:lnSpc>
              <a:spcBef>
                <a:spcPts val="300"/>
              </a:spcBef>
              <a:spcAft>
                <a:spcPts val="0"/>
              </a:spcAft>
              <a:buClr>
                <a:srgbClr val="929293"/>
              </a:buClr>
              <a:buSzPts val="1125"/>
              <a:buNone/>
              <a:defRPr>
                <a:solidFill>
                  <a:srgbClr val="929293"/>
                </a:solidFill>
              </a:defRPr>
            </a:lvl7pPr>
            <a:lvl8pPr lvl="7" algn="ctr">
              <a:lnSpc>
                <a:spcPct val="90000"/>
              </a:lnSpc>
              <a:spcBef>
                <a:spcPts val="300"/>
              </a:spcBef>
              <a:spcAft>
                <a:spcPts val="0"/>
              </a:spcAft>
              <a:buClr>
                <a:srgbClr val="929293"/>
              </a:buClr>
              <a:buSzPts val="1125"/>
              <a:buNone/>
              <a:defRPr>
                <a:solidFill>
                  <a:srgbClr val="929293"/>
                </a:solidFill>
              </a:defRPr>
            </a:lvl8pPr>
            <a:lvl9pPr lvl="8" algn="ctr">
              <a:lnSpc>
                <a:spcPct val="90000"/>
              </a:lnSpc>
              <a:spcBef>
                <a:spcPts val="300"/>
              </a:spcBef>
              <a:spcAft>
                <a:spcPts val="0"/>
              </a:spcAft>
              <a:buClr>
                <a:srgbClr val="929293"/>
              </a:buClr>
              <a:buSzPts val="1125"/>
              <a:buNone/>
              <a:defRPr>
                <a:solidFill>
                  <a:srgbClr val="929293"/>
                </a:solidFill>
              </a:defRPr>
            </a:lvl9pPr>
          </a:lstStyle>
          <a:p>
            <a:endParaRPr/>
          </a:p>
        </p:txBody>
      </p:sp>
    </p:spTree>
    <p:extLst>
      <p:ext uri="{BB962C8B-B14F-4D97-AF65-F5344CB8AC3E}">
        <p14:creationId xmlns:p14="http://schemas.microsoft.com/office/powerpoint/2010/main" val="2108949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done">
    <p:bg>
      <p:bgPr>
        <a:solidFill>
          <a:srgbClr val="F6F6F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4496558" y="1168017"/>
            <a:ext cx="880700" cy="2964786"/>
          </a:xfrm>
          <a:prstGeom prst="rect">
            <a:avLst/>
          </a:prstGeom>
          <a:noFill/>
        </p:spPr>
        <p:txBody>
          <a:bodyPr wrap="square" rtlCol="0">
            <a:spAutoFit/>
          </a:bodyPr>
          <a:lstStyle/>
          <a:p>
            <a:r>
              <a:rPr lang="en-US" sz="18666" dirty="0">
                <a:solidFill>
                  <a:srgbClr val="5492CD"/>
                </a:solidFill>
                <a:latin typeface="+mj-lt"/>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2102679" y="2217781"/>
            <a:ext cx="2767532" cy="2767532"/>
          </a:xfrm>
          <a:prstGeom prst="snip2DiagRect">
            <a:avLst/>
          </a:prstGeom>
          <a:blipFill dpi="0" rotWithShape="1">
            <a:blip r:embed="rId2"/>
            <a:srcRect/>
            <a:stretch>
              <a:fillRect/>
            </a:stretch>
          </a:blipFill>
        </p:spPr>
        <p:txBody>
          <a:bodyPr anchor="ctr" anchorCtr="0"/>
          <a:lstStyle>
            <a:lvl1pPr marL="0" indent="0" algn="ctr">
              <a:buNone/>
              <a:defRPr sz="16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5980043" y="1523269"/>
            <a:ext cx="4416684" cy="3505927"/>
          </a:xfrm>
          <a:noFill/>
          <a:effectLst/>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9"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r>
              <a:rPr lang="en-US" dirty="0"/>
              <a:t>Quote</a:t>
            </a:r>
          </a:p>
        </p:txBody>
      </p:sp>
      <p:sp>
        <p:nvSpPr>
          <p:cNvPr id="3" name="Textplatzhalter 2">
            <a:extLst>
              <a:ext uri="{FF2B5EF4-FFF2-40B4-BE49-F238E27FC236}">
                <a16:creationId xmlns:a16="http://schemas.microsoft.com/office/drawing/2014/main" id="{B6E98F35-BD5A-8345-94CD-2DDC11A905C4}"/>
              </a:ext>
            </a:extLst>
          </p:cNvPr>
          <p:cNvSpPr>
            <a:spLocks noGrp="1"/>
          </p:cNvSpPr>
          <p:nvPr>
            <p:ph type="body" sz="quarter" idx="14" hasCustomPrompt="1"/>
          </p:nvPr>
        </p:nvSpPr>
        <p:spPr>
          <a:xfrm>
            <a:off x="406400" y="6218767"/>
            <a:ext cx="5689600" cy="296333"/>
          </a:xfrm>
        </p:spPr>
        <p:txBody>
          <a:bodyPr/>
          <a:lstStyle>
            <a:lvl1pPr marL="0" indent="0">
              <a:buNone/>
              <a:defRPr sz="1333" b="1" i="0" baseline="0"/>
            </a:lvl1pPr>
          </a:lstStyle>
          <a:p>
            <a:pPr lvl="0"/>
            <a:r>
              <a:rPr lang="de-DE" dirty="0"/>
              <a:t>[Add </a:t>
            </a:r>
            <a:r>
              <a:rPr lang="de-DE" dirty="0" err="1"/>
              <a:t>photo</a:t>
            </a:r>
            <a:r>
              <a:rPr lang="de-DE" dirty="0"/>
              <a:t> </a:t>
            </a:r>
            <a:r>
              <a:rPr lang="de-DE" dirty="0" err="1"/>
              <a:t>credit</a:t>
            </a:r>
            <a:r>
              <a:rPr lang="de-DE" dirty="0"/>
              <a:t>]</a:t>
            </a:r>
            <a:endParaRPr lang="en-GB" dirty="0"/>
          </a:p>
        </p:txBody>
      </p:sp>
    </p:spTree>
    <p:extLst>
      <p:ext uri="{BB962C8B-B14F-4D97-AF65-F5344CB8AC3E}">
        <p14:creationId xmlns:p14="http://schemas.microsoft.com/office/powerpoint/2010/main" val="30789119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preserve="1" userDrawn="1">
  <p:cSld name="5_done">
    <p:bg>
      <p:bgPr>
        <a:solidFill>
          <a:schemeClr val="bg2"/>
        </a:solidFill>
        <a:effectLst/>
      </p:bgPr>
    </p:bg>
    <p:spTree>
      <p:nvGrpSpPr>
        <p:cNvPr id="1" name=""/>
        <p:cNvGrpSpPr/>
        <p:nvPr/>
      </p:nvGrpSpPr>
      <p:grpSpPr bwMode="auto">
        <a:xfrm>
          <a:off x="0" y="0"/>
          <a:ext cx="0" cy="0"/>
          <a:chOff x="0" y="0"/>
          <a:chExt cx="0" cy="0"/>
        </a:xfrm>
      </p:grpSpPr>
      <p:sp>
        <p:nvSpPr>
          <p:cNvPr id="4" name="Rectangle 8"/>
          <p:cNvSpPr/>
          <p:nvPr userDrawn="1"/>
        </p:nvSpPr>
        <p:spPr bwMode="auto">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a:t> </a:t>
            </a:r>
            <a:endParaRPr sz="2400"/>
          </a:p>
        </p:txBody>
      </p:sp>
      <p:sp>
        <p:nvSpPr>
          <p:cNvPr id="5" name="TextBox 14"/>
          <p:cNvSpPr>
            <a:spLocks noAdjustHandles="1"/>
          </p:cNvSpPr>
          <p:nvPr userDrawn="1"/>
        </p:nvSpPr>
        <p:spPr bwMode="auto">
          <a:xfrm>
            <a:off x="4496558" y="1168017"/>
            <a:ext cx="880700" cy="2964786"/>
          </a:xfrm>
          <a:prstGeom prst="rect">
            <a:avLst/>
          </a:prstGeom>
          <a:noFill/>
        </p:spPr>
        <p:txBody>
          <a:bodyPr wrap="square" rtlCol="0">
            <a:spAutoFit/>
          </a:bodyPr>
          <a:lstStyle/>
          <a:p>
            <a:pPr>
              <a:defRPr/>
            </a:pPr>
            <a:r>
              <a:rPr lang="en-US" sz="18666">
                <a:solidFill>
                  <a:srgbClr val="5492CD"/>
                </a:solidFill>
                <a:latin typeface="+mj-lt"/>
              </a:rPr>
              <a:t>“</a:t>
            </a:r>
            <a:endParaRPr sz="2400"/>
          </a:p>
        </p:txBody>
      </p:sp>
      <p:sp>
        <p:nvSpPr>
          <p:cNvPr id="6" name="Picture Placeholder 4"/>
          <p:cNvSpPr>
            <a:spLocks noGrp="1"/>
          </p:cNvSpPr>
          <p:nvPr>
            <p:ph type="pic" sz="quarter" idx="13" hasCustomPrompt="1"/>
          </p:nvPr>
        </p:nvSpPr>
        <p:spPr bwMode="auto">
          <a:xfrm>
            <a:off x="2102679" y="2217781"/>
            <a:ext cx="2767532" cy="2767532"/>
          </a:xfrm>
          <a:prstGeom prst="snip2DiagRect">
            <a:avLst>
              <a:gd name="adj1" fmla="val 0"/>
              <a:gd name="adj2" fmla="val 16667"/>
            </a:avLst>
          </a:prstGeom>
          <a:blipFill>
            <a:blip r:embed="rId2"/>
            <a:stretch/>
          </a:blipFill>
        </p:spPr>
        <p:txBody>
          <a:bodyPr anchor="ctr" anchorCtr="0"/>
          <a:lstStyle>
            <a:lvl1pPr marL="0" indent="0" algn="ctr">
              <a:buNone/>
              <a:defRPr sz="1600">
                <a:solidFill>
                  <a:schemeClr val="bg1"/>
                </a:solidFill>
                <a:latin typeface="+mn-lt"/>
              </a:defRPr>
            </a:lvl1pPr>
          </a:lstStyle>
          <a:p>
            <a:pPr>
              <a:defRPr/>
            </a:pPr>
            <a:r>
              <a:rPr lang="en-US"/>
              <a:t>For placement only add portrait here</a:t>
            </a:r>
            <a:endParaRPr/>
          </a:p>
        </p:txBody>
      </p:sp>
      <p:sp>
        <p:nvSpPr>
          <p:cNvPr id="7" name="Text Placeholder 3"/>
          <p:cNvSpPr>
            <a:spLocks noGrp="1"/>
          </p:cNvSpPr>
          <p:nvPr>
            <p:ph type="body" sz="quarter" idx="12" hasCustomPrompt="1"/>
          </p:nvPr>
        </p:nvSpPr>
        <p:spPr bwMode="auto">
          <a:xfrm>
            <a:off x="5980043" y="1523269"/>
            <a:ext cx="4416684" cy="3505927"/>
          </a:xfrm>
          <a:prstGeom prst="rect">
            <a:avLst/>
          </a:prstGeom>
          <a:noFill/>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8"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defRPr/>
            </a:pPr>
            <a:r>
              <a:rPr lang="en-US"/>
              <a:t>Quote</a:t>
            </a:r>
            <a:endParaRPr/>
          </a:p>
        </p:txBody>
      </p:sp>
    </p:spTree>
    <p:extLst>
      <p:ext uri="{BB962C8B-B14F-4D97-AF65-F5344CB8AC3E}">
        <p14:creationId xmlns:p14="http://schemas.microsoft.com/office/powerpoint/2010/main" val="969599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preserve="1" userDrawn="1">
  <p:cSld name="2_done">
    <p:bg>
      <p:bgPr>
        <a:solidFill>
          <a:schemeClr val="bg2"/>
        </a:solidFill>
        <a:effectLst/>
      </p:bgPr>
    </p:bg>
    <p:spTree>
      <p:nvGrpSpPr>
        <p:cNvPr id="1" name=""/>
        <p:cNvGrpSpPr/>
        <p:nvPr/>
      </p:nvGrpSpPr>
      <p:grpSpPr bwMode="auto">
        <a:xfrm>
          <a:off x="0" y="0"/>
          <a:ext cx="0" cy="0"/>
          <a:chOff x="0" y="0"/>
          <a:chExt cx="0" cy="0"/>
        </a:xfrm>
      </p:grpSpPr>
      <p:sp>
        <p:nvSpPr>
          <p:cNvPr id="4" name="Picture Placeholder 4"/>
          <p:cNvSpPr>
            <a:spLocks noGrp="1"/>
          </p:cNvSpPr>
          <p:nvPr>
            <p:ph type="pic" sz="quarter" idx="10"/>
          </p:nvPr>
        </p:nvSpPr>
        <p:spPr bwMode="ltGray">
          <a:xfrm>
            <a:off x="6732557" y="716261"/>
            <a:ext cx="5459443" cy="6141739"/>
          </a:xfrm>
          <a:prstGeom prst="rect">
            <a:avLst/>
          </a:prstGeom>
          <a:blipFill>
            <a:blip r:embed="rId2"/>
            <a:stretch/>
          </a:blipFill>
        </p:spPr>
        <p:txBody>
          <a:bodyPr tIns="451805" anchor="ctr" anchorCtr="0">
            <a:noAutofit/>
          </a:bodyPr>
          <a:lstStyle>
            <a:lvl1pPr marL="0" indent="0" algn="ctr">
              <a:buNone/>
              <a:defRPr sz="1000" b="1" cap="none">
                <a:gradFill>
                  <a:gsLst>
                    <a:gs pos="0">
                      <a:srgbClr val="FFFFFF"/>
                    </a:gs>
                    <a:gs pos="27000">
                      <a:srgbClr val="FFFFFF"/>
                    </a:gs>
                  </a:gsLst>
                  <a:lin ang="5400000" scaled="0"/>
                </a:gradFill>
                <a:latin typeface="Arial"/>
              </a:defRPr>
            </a:lvl1pPr>
          </a:lstStyle>
          <a:p>
            <a:pPr>
              <a:defRPr/>
            </a:pPr>
            <a:r>
              <a:rPr lang="en-US"/>
              <a:t>Drag picture to placeholder or click icon to add</a:t>
            </a:r>
            <a:endParaRPr/>
          </a:p>
        </p:txBody>
      </p:sp>
      <p:sp>
        <p:nvSpPr>
          <p:cNvPr id="5" name="Title 1"/>
          <p:cNvSpPr>
            <a:spLocks noGrp="1"/>
          </p:cNvSpPr>
          <p:nvPr>
            <p:ph type="ctrTitle" hasCustomPrompt="1"/>
          </p:nvPr>
        </p:nvSpPr>
        <p:spPr bwMode="auto">
          <a:xfrm>
            <a:off x="487681" y="855526"/>
            <a:ext cx="5735320" cy="1150007"/>
          </a:xfrm>
          <a:prstGeom prst="rect">
            <a:avLst/>
          </a:prstGeom>
          <a:noFill/>
        </p:spPr>
        <p:txBody>
          <a:bodyPr lIns="0" tIns="182880" rIns="182880" bIns="182880" anchor="ctr" anchorCtr="0">
            <a:noAutofit/>
          </a:bodyPr>
          <a:lstStyle>
            <a:lvl1pPr algn="l">
              <a:lnSpc>
                <a:spcPts val="3000"/>
              </a:lnSpc>
              <a:defRPr sz="3200" b="1">
                <a:solidFill>
                  <a:srgbClr val="006A9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a:buChar char="•"/>
              <a:defRPr sz="2000">
                <a:solidFill>
                  <a:srgbClr val="007DBA"/>
                </a:solidFill>
              </a:defRPr>
            </a:lvl1pPr>
            <a:lvl2pPr marL="723818" indent="-380990">
              <a:lnSpc>
                <a:spcPts val="1800"/>
              </a:lnSpc>
              <a:spcBef>
                <a:spcPts val="600"/>
              </a:spcBef>
              <a:spcAft>
                <a:spcPts val="1200"/>
              </a:spcAft>
              <a:buClr>
                <a:srgbClr val="0C68AC"/>
              </a:buClr>
              <a:buFont typeface="Arial"/>
              <a:buChar char="•"/>
              <a:defRPr sz="2000">
                <a:solidFill>
                  <a:srgbClr val="007DBA"/>
                </a:solidFill>
              </a:defRPr>
            </a:lvl2pPr>
            <a:lvl3pPr marL="1066649" indent="-380990">
              <a:lnSpc>
                <a:spcPts val="1800"/>
              </a:lnSpc>
              <a:spcBef>
                <a:spcPts val="600"/>
              </a:spcBef>
              <a:spcAft>
                <a:spcPts val="1200"/>
              </a:spcAft>
              <a:buClr>
                <a:srgbClr val="0C68AC"/>
              </a:buClr>
              <a:buFont typeface="Arial"/>
              <a:buChar char="•"/>
              <a:defRPr sz="2000">
                <a:solidFill>
                  <a:srgbClr val="007DBA"/>
                </a:solidFill>
              </a:defRPr>
            </a:lvl3pPr>
            <a:lvl4pPr marL="1409478" indent="-380990">
              <a:lnSpc>
                <a:spcPts val="1800"/>
              </a:lnSpc>
              <a:spcBef>
                <a:spcPts val="600"/>
              </a:spcBef>
              <a:spcAft>
                <a:spcPts val="1200"/>
              </a:spcAft>
              <a:buClr>
                <a:srgbClr val="0C68AC"/>
              </a:buClr>
              <a:buFont typeface="Arial"/>
              <a:buChar char="•"/>
              <a:defRPr sz="2000">
                <a:solidFill>
                  <a:srgbClr val="007DBA"/>
                </a:solidFill>
              </a:defRPr>
            </a:lvl4pPr>
            <a:lvl5pPr marL="1752307" indent="-380990">
              <a:lnSpc>
                <a:spcPts val="1800"/>
              </a:lnSpc>
              <a:spcBef>
                <a:spcPts val="600"/>
              </a:spcBef>
              <a:spcAft>
                <a:spcPts val="1200"/>
              </a:spcAft>
              <a:buClr>
                <a:srgbClr val="0C68AC"/>
              </a:buClr>
              <a:buFont typeface="Arial"/>
              <a:buChar char="•"/>
              <a:defRPr sz="2000">
                <a:solidFill>
                  <a:srgbClr val="007DBA"/>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3784147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PhAnim="0" preserve="1" userDrawn="1">
  <p:cSld name="6_done">
    <p:bg>
      <p:bgPr>
        <a:solidFill>
          <a:schemeClr val="bg2"/>
        </a:solidFill>
        <a:effectLst/>
      </p:bgPr>
    </p:bg>
    <p:spTree>
      <p:nvGrpSpPr>
        <p:cNvPr id="1" name=""/>
        <p:cNvGrpSpPr/>
        <p:nvPr/>
      </p:nvGrpSpPr>
      <p:grpSpPr bwMode="auto">
        <a:xfrm>
          <a:off x="0" y="0"/>
          <a:ext cx="0" cy="0"/>
          <a:chOff x="0" y="0"/>
          <a:chExt cx="0" cy="0"/>
        </a:xfrm>
      </p:grpSpPr>
      <p:sp>
        <p:nvSpPr>
          <p:cNvPr id="4" name="Rectangle 8"/>
          <p:cNvSpPr/>
          <p:nvPr userDrawn="1"/>
        </p:nvSpPr>
        <p:spPr bwMode="auto">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a:t> </a:t>
            </a:r>
            <a:endParaRPr sz="2400"/>
          </a:p>
        </p:txBody>
      </p:sp>
      <p:sp>
        <p:nvSpPr>
          <p:cNvPr id="5" name="TextBox 14"/>
          <p:cNvSpPr>
            <a:spLocks noAdjustHandles="1"/>
          </p:cNvSpPr>
          <p:nvPr userDrawn="1"/>
        </p:nvSpPr>
        <p:spPr bwMode="auto">
          <a:xfrm>
            <a:off x="4496559" y="1168017"/>
            <a:ext cx="880700" cy="2964786"/>
          </a:xfrm>
          <a:prstGeom prst="rect">
            <a:avLst/>
          </a:prstGeom>
          <a:noFill/>
        </p:spPr>
        <p:txBody>
          <a:bodyPr wrap="square" rtlCol="0">
            <a:spAutoFit/>
          </a:bodyPr>
          <a:lstStyle/>
          <a:p>
            <a:pPr>
              <a:defRPr/>
            </a:pPr>
            <a:r>
              <a:rPr lang="en-US" sz="18666">
                <a:solidFill>
                  <a:srgbClr val="5492CD"/>
                </a:solidFill>
                <a:latin typeface="+mj-lt"/>
              </a:rPr>
              <a:t>“</a:t>
            </a:r>
            <a:endParaRPr sz="2400"/>
          </a:p>
        </p:txBody>
      </p:sp>
      <p:sp>
        <p:nvSpPr>
          <p:cNvPr id="6" name="Picture Placeholder 4"/>
          <p:cNvSpPr>
            <a:spLocks noGrp="1"/>
          </p:cNvSpPr>
          <p:nvPr>
            <p:ph type="pic" sz="quarter" idx="13" hasCustomPrompt="1"/>
          </p:nvPr>
        </p:nvSpPr>
        <p:spPr bwMode="auto">
          <a:xfrm>
            <a:off x="2102679" y="2217782"/>
            <a:ext cx="2767532" cy="2767532"/>
          </a:xfrm>
          <a:prstGeom prst="snip2DiagRect">
            <a:avLst>
              <a:gd name="adj1" fmla="val 0"/>
              <a:gd name="adj2" fmla="val 16667"/>
            </a:avLst>
          </a:prstGeom>
          <a:blipFill>
            <a:blip r:embed="rId2"/>
            <a:stretch/>
          </a:blipFill>
        </p:spPr>
        <p:txBody>
          <a:bodyPr anchor="ctr" anchorCtr="0"/>
          <a:lstStyle>
            <a:lvl1pPr marL="0" indent="0" algn="ctr">
              <a:buNone/>
              <a:defRPr sz="1600">
                <a:solidFill>
                  <a:schemeClr val="bg1"/>
                </a:solidFill>
                <a:latin typeface="+mn-lt"/>
              </a:defRPr>
            </a:lvl1pPr>
          </a:lstStyle>
          <a:p>
            <a:pPr>
              <a:defRPr/>
            </a:pPr>
            <a:r>
              <a:rPr lang="en-US"/>
              <a:t>For placement only add portrait here</a:t>
            </a:r>
            <a:endParaRPr/>
          </a:p>
        </p:txBody>
      </p:sp>
      <p:sp>
        <p:nvSpPr>
          <p:cNvPr id="7" name="Text Placeholder 3"/>
          <p:cNvSpPr>
            <a:spLocks noGrp="1"/>
          </p:cNvSpPr>
          <p:nvPr>
            <p:ph type="body" sz="quarter" idx="12" hasCustomPrompt="1"/>
          </p:nvPr>
        </p:nvSpPr>
        <p:spPr bwMode="auto">
          <a:xfrm>
            <a:off x="5980043" y="1523270"/>
            <a:ext cx="4416684" cy="3505927"/>
          </a:xfrm>
          <a:prstGeom prst="rect">
            <a:avLst/>
          </a:prstGeom>
          <a:noFill/>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18" indent="0" algn="l">
              <a:buNone/>
              <a:defRPr>
                <a:solidFill>
                  <a:schemeClr val="bg1"/>
                </a:solidFill>
              </a:defRPr>
            </a:lvl2pPr>
            <a:lvl3pPr marL="685642" indent="0" algn="l">
              <a:buNone/>
              <a:defRPr>
                <a:solidFill>
                  <a:schemeClr val="bg1"/>
                </a:solidFill>
              </a:defRPr>
            </a:lvl3pPr>
            <a:lvl4pPr marL="1028462" indent="0" algn="l">
              <a:buNone/>
              <a:defRPr>
                <a:solidFill>
                  <a:schemeClr val="bg1"/>
                </a:solidFill>
              </a:defRPr>
            </a:lvl4pPr>
            <a:lvl5pPr marL="1371282" indent="0" algn="l">
              <a:buNone/>
              <a:defRPr>
                <a:solidFill>
                  <a:schemeClr val="bg1"/>
                </a:solidFill>
              </a:defRPr>
            </a:lvl5pPr>
          </a:lstStyle>
          <a:p>
            <a:pPr lvl="0">
              <a:defRPr/>
            </a:pPr>
            <a:r>
              <a:rPr lang="en-US"/>
              <a:t>Quote</a:t>
            </a:r>
            <a:endParaRPr/>
          </a:p>
        </p:txBody>
      </p:sp>
    </p:spTree>
    <p:extLst>
      <p:ext uri="{BB962C8B-B14F-4D97-AF65-F5344CB8AC3E}">
        <p14:creationId xmlns:p14="http://schemas.microsoft.com/office/powerpoint/2010/main" val="1044899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hu-HU"/>
              <a:t>Mintacím szerkesztése</a:t>
            </a:r>
            <a:endParaRPr lang="de-DE"/>
          </a:p>
        </p:txBody>
      </p:sp>
      <p:sp>
        <p:nvSpPr>
          <p:cNvPr id="3" name="Tartalom helye 2"/>
          <p:cNvSpPr>
            <a:spLocks noGrp="1"/>
          </p:cNvSpPr>
          <p:nvPr>
            <p:ph idx="1"/>
          </p:nvPr>
        </p:nvSpPr>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de-DE" dirty="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316A220-0EC0-48C2-B7DC-00541EA754AB}" type="slidenum">
              <a:rPr lang="hu-HU"/>
              <a:pPr>
                <a:defRPr/>
              </a:pPr>
              <a:t>‹#›</a:t>
            </a:fld>
            <a:endParaRPr lang="hu-HU"/>
          </a:p>
        </p:txBody>
      </p:sp>
    </p:spTree>
    <p:extLst>
      <p:ext uri="{BB962C8B-B14F-4D97-AF65-F5344CB8AC3E}">
        <p14:creationId xmlns:p14="http://schemas.microsoft.com/office/powerpoint/2010/main" val="145031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CD5B2477-59B5-42E6-A5AC-C0D119DEA06F}" type="slidenum">
              <a:rPr lang="hu-HU"/>
              <a:pPr>
                <a:defRPr/>
              </a:pPr>
              <a:t>‹#›</a:t>
            </a:fld>
            <a:endParaRPr lang="hu-HU"/>
          </a:p>
        </p:txBody>
      </p:sp>
    </p:spTree>
    <p:extLst>
      <p:ext uri="{BB962C8B-B14F-4D97-AF65-F5344CB8AC3E}">
        <p14:creationId xmlns:p14="http://schemas.microsoft.com/office/powerpoint/2010/main" val="27641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showMasterPhAnim="0" type="title" preserve="1">
  <p:cSld name="Címdia">
    <p:spTree>
      <p:nvGrpSpPr>
        <p:cNvPr id="1" name=""/>
        <p:cNvGrpSpPr/>
        <p:nvPr/>
      </p:nvGrpSpPr>
      <p:grpSpPr>
        <a:xfrm>
          <a:off x="0" y="0"/>
          <a:ext cx="0" cy="0"/>
          <a:chOff x="0" y="0"/>
          <a:chExt cx="0" cy="0"/>
        </a:xfrm>
      </p:grpSpPr>
      <p:pic>
        <p:nvPicPr>
          <p:cNvPr id="4" name="Picture 8" descr="logo tree"/>
          <p:cNvPicPr>
            <a:picLocks noChangeAspect="1" noChangeArrowheads="1"/>
          </p:cNvPicPr>
          <p:nvPr/>
        </p:nvPicPr>
        <p:blipFill>
          <a:blip r:embed="rId2" cstate="print"/>
          <a:srcRect/>
          <a:stretch>
            <a:fillRect/>
          </a:stretch>
        </p:blipFill>
        <p:spPr bwMode="auto">
          <a:xfrm>
            <a:off x="3983765" y="2687638"/>
            <a:ext cx="3752851" cy="1428751"/>
          </a:xfrm>
          <a:prstGeom prst="rect">
            <a:avLst/>
          </a:prstGeom>
          <a:noFill/>
          <a:ln w="9525">
            <a:noFill/>
            <a:miter lim="800000"/>
            <a:headEnd/>
            <a:tailEnd/>
          </a:ln>
        </p:spPr>
      </p:pic>
      <p:sp>
        <p:nvSpPr>
          <p:cNvPr id="12290" name="Rectangle 2"/>
          <p:cNvSpPr>
            <a:spLocks noGrp="1" noChangeArrowheads="1"/>
          </p:cNvSpPr>
          <p:nvPr>
            <p:ph type="ctrTitle"/>
          </p:nvPr>
        </p:nvSpPr>
        <p:spPr>
          <a:xfrm>
            <a:off x="1016000" y="609602"/>
            <a:ext cx="10363200" cy="1470025"/>
          </a:xfrm>
        </p:spPr>
        <p:txBody>
          <a:bodyPr/>
          <a:lstStyle>
            <a:lvl1pPr>
              <a:defRPr b="1">
                <a:effectLst>
                  <a:outerShdw blurRad="38100" dist="38100" dir="2700000" algn="tl">
                    <a:srgbClr val="000000">
                      <a:alpha val="43137"/>
                    </a:srgbClr>
                  </a:outerShdw>
                </a:effectLst>
              </a:defRPr>
            </a:lvl1pPr>
          </a:lstStyle>
          <a:p>
            <a:r>
              <a:rPr lang="hu-HU"/>
              <a:t>Mintacím szerkesztése</a:t>
            </a:r>
            <a:endParaRPr lang="en-US"/>
          </a:p>
        </p:txBody>
      </p:sp>
      <p:sp>
        <p:nvSpPr>
          <p:cNvPr id="12298" name="Rectangle 10"/>
          <p:cNvSpPr>
            <a:spLocks noGrp="1" noChangeArrowheads="1"/>
          </p:cNvSpPr>
          <p:nvPr>
            <p:ph type="subTitle" sz="quarter" idx="1"/>
          </p:nvPr>
        </p:nvSpPr>
        <p:spPr>
          <a:xfrm>
            <a:off x="1117600" y="4724400"/>
            <a:ext cx="10464800" cy="1219200"/>
          </a:xfrm>
        </p:spPr>
        <p:txBody>
          <a:bodyPr/>
          <a:lstStyle>
            <a:lvl1pPr marL="0" indent="0" algn="ctr">
              <a:buFont typeface="Wingdings" pitchFamily="2" charset="2"/>
              <a:buNone/>
              <a:defRPr b="1">
                <a:solidFill>
                  <a:srgbClr val="00B3F2"/>
                </a:solidFill>
                <a:effectLst>
                  <a:outerShdw blurRad="38100" dist="38100" dir="2700000" algn="tl">
                    <a:srgbClr val="000000">
                      <a:alpha val="43137"/>
                    </a:srgbClr>
                  </a:outerShdw>
                </a:effectLst>
              </a:defRPr>
            </a:lvl1pPr>
          </a:lstStyle>
          <a:p>
            <a:r>
              <a:rPr lang="hu-HU"/>
              <a:t>Alcím mintájának szerkesztése</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hu-HU"/>
          </a:p>
        </p:txBody>
      </p:sp>
      <p:sp>
        <p:nvSpPr>
          <p:cNvPr id="7" name="Rectangle 5"/>
          <p:cNvSpPr>
            <a:spLocks noGrp="1" noChangeArrowheads="1"/>
          </p:cNvSpPr>
          <p:nvPr>
            <p:ph type="ftr" sz="quarter" idx="11"/>
          </p:nvPr>
        </p:nvSpPr>
        <p:spPr/>
        <p:txBody>
          <a:bodyPr/>
          <a:lstStyle>
            <a:lvl1pPr>
              <a:defRPr/>
            </a:lvl1pPr>
          </a:lstStyle>
          <a:p>
            <a:pPr>
              <a:defRPr/>
            </a:pPr>
            <a:endParaRPr lang="hu-HU"/>
          </a:p>
        </p:txBody>
      </p:sp>
      <p:sp>
        <p:nvSpPr>
          <p:cNvPr id="8" name="Rectangle 6"/>
          <p:cNvSpPr>
            <a:spLocks noGrp="1" noChangeArrowheads="1"/>
          </p:cNvSpPr>
          <p:nvPr>
            <p:ph type="sldNum" sz="quarter" idx="12"/>
          </p:nvPr>
        </p:nvSpPr>
        <p:spPr/>
        <p:txBody>
          <a:bodyPr/>
          <a:lstStyle>
            <a:lvl1pPr>
              <a:defRPr/>
            </a:lvl1pPr>
          </a:lstStyle>
          <a:p>
            <a:pPr>
              <a:defRPr/>
            </a:pPr>
            <a:fld id="{63C546AF-5C48-47F8-A9CA-ADEEE90D6E8E}" type="slidenum">
              <a:rPr lang="hu-HU"/>
              <a:pPr>
                <a:defRPr/>
              </a:pPr>
              <a:t>‹#›</a:t>
            </a:fld>
            <a:endParaRPr lang="hu-HU"/>
          </a:p>
        </p:txBody>
      </p:sp>
    </p:spTree>
    <p:extLst>
      <p:ext uri="{BB962C8B-B14F-4D97-AF65-F5344CB8AC3E}">
        <p14:creationId xmlns:p14="http://schemas.microsoft.com/office/powerpoint/2010/main" val="150755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52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Title+Content+PhotoLeft" preserve="1" userDrawn="1">
  <p:cSld name="6_Title+Content+PhotoLeft">
    <p:bg>
      <p:bgPr>
        <a:solidFill>
          <a:srgbClr val="F6F6F6"/>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ctrTitle"/>
          </p:nvPr>
        </p:nvSpPr>
        <p:spPr>
          <a:xfrm>
            <a:off x="406401" y="961854"/>
            <a:ext cx="11546244" cy="691713"/>
          </a:xfrm>
          <a:prstGeom prst="rect">
            <a:avLst/>
          </a:prstGeom>
          <a:noFill/>
          <a:ln>
            <a:noFill/>
          </a:ln>
        </p:spPr>
        <p:txBody>
          <a:bodyPr spcFirstLastPara="1" wrap="square" lIns="0" tIns="0" rIns="0" bIns="0" anchor="ctr" anchorCtr="0">
            <a:noAutofit/>
          </a:bodyPr>
          <a:lstStyle>
            <a:lvl1pPr lvl="0" algn="l" rtl="0">
              <a:lnSpc>
                <a:spcPct val="86666"/>
              </a:lnSpc>
              <a:spcBef>
                <a:spcPts val="0"/>
              </a:spcBef>
              <a:spcAft>
                <a:spcPts val="0"/>
              </a:spcAft>
              <a:buClr>
                <a:srgbClr val="003466"/>
              </a:buClr>
              <a:buSzPts val="2250"/>
              <a:buFont typeface="Arial"/>
              <a:buNone/>
              <a:defRPr sz="3000" b="1" cap="none">
                <a:solidFill>
                  <a:srgbClr val="5391CC"/>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67" name="Google Shape;67;p40"/>
          <p:cNvSpPr txBox="1">
            <a:spLocks noGrp="1"/>
          </p:cNvSpPr>
          <p:nvPr>
            <p:ph type="body" idx="1"/>
          </p:nvPr>
        </p:nvSpPr>
        <p:spPr>
          <a:xfrm>
            <a:off x="406399" y="1773660"/>
            <a:ext cx="11450228" cy="4740824"/>
          </a:xfrm>
          <a:prstGeom prst="rect">
            <a:avLst/>
          </a:prstGeom>
          <a:noFill/>
          <a:ln>
            <a:noFill/>
          </a:ln>
        </p:spPr>
        <p:txBody>
          <a:bodyPr spcFirstLastPara="1" wrap="square" lIns="0" tIns="0" rIns="0" bIns="0" anchor="t" anchorCtr="0">
            <a:normAutofit/>
          </a:bodyPr>
          <a:lstStyle>
            <a:lvl1pPr marL="609585" lvl="0" indent="-431789" algn="l" rtl="0">
              <a:lnSpc>
                <a:spcPct val="90000"/>
              </a:lnSpc>
              <a:spcBef>
                <a:spcPts val="600"/>
              </a:spcBef>
              <a:spcAft>
                <a:spcPts val="0"/>
              </a:spcAft>
              <a:buClr>
                <a:srgbClr val="5391CC"/>
              </a:buClr>
              <a:buSzPts val="1500"/>
              <a:buFont typeface="Wingdings" panose="05000000000000000000" pitchFamily="2" charset="2"/>
              <a:buChar char="q"/>
              <a:defRPr sz="2400">
                <a:solidFill>
                  <a:srgbClr val="7F7F7F"/>
                </a:solidFill>
                <a:latin typeface="Arial" panose="020B0604020202020204" pitchFamily="34" charset="0"/>
                <a:cs typeface="Arial" panose="020B0604020202020204" pitchFamily="34" charset="0"/>
              </a:defRPr>
            </a:lvl1pPr>
            <a:lvl2pPr marL="1219170" lvl="1" indent="-431789" algn="l" rtl="0">
              <a:lnSpc>
                <a:spcPct val="90000"/>
              </a:lnSpc>
              <a:spcBef>
                <a:spcPts val="1200"/>
              </a:spcBef>
              <a:spcAft>
                <a:spcPts val="0"/>
              </a:spcAft>
              <a:buClr>
                <a:schemeClr val="lt1"/>
              </a:buClr>
              <a:buSzPts val="1500"/>
              <a:buFont typeface="Arial"/>
              <a:buChar char="•"/>
              <a:defRPr sz="2000">
                <a:solidFill>
                  <a:srgbClr val="7F7F7F"/>
                </a:solidFill>
              </a:defRPr>
            </a:lvl2pPr>
            <a:lvl3pPr marL="1828754" lvl="2" indent="-431789" algn="l" rtl="0">
              <a:lnSpc>
                <a:spcPct val="90000"/>
              </a:lnSpc>
              <a:spcBef>
                <a:spcPts val="1200"/>
              </a:spcBef>
              <a:spcAft>
                <a:spcPts val="0"/>
              </a:spcAft>
              <a:buClr>
                <a:schemeClr val="lt1"/>
              </a:buClr>
              <a:buSzPts val="1500"/>
              <a:buFont typeface="Arial"/>
              <a:buChar char="•"/>
              <a:defRPr sz="2000">
                <a:solidFill>
                  <a:srgbClr val="7F7F7F"/>
                </a:solidFill>
              </a:defRPr>
            </a:lvl3pPr>
            <a:lvl4pPr marL="2438339" lvl="3" indent="-431789" algn="l" rtl="0">
              <a:lnSpc>
                <a:spcPct val="90000"/>
              </a:lnSpc>
              <a:spcBef>
                <a:spcPts val="1200"/>
              </a:spcBef>
              <a:spcAft>
                <a:spcPts val="0"/>
              </a:spcAft>
              <a:buClr>
                <a:schemeClr val="lt1"/>
              </a:buClr>
              <a:buSzPts val="1500"/>
              <a:buFont typeface="Arial"/>
              <a:buChar char="•"/>
              <a:defRPr sz="2000">
                <a:solidFill>
                  <a:srgbClr val="7F7F7F"/>
                </a:solidFill>
              </a:defRPr>
            </a:lvl4pPr>
            <a:lvl5pPr marL="3047924" lvl="4" indent="-431789" algn="l" rtl="0">
              <a:lnSpc>
                <a:spcPct val="90000"/>
              </a:lnSpc>
              <a:spcBef>
                <a:spcPts val="1200"/>
              </a:spcBef>
              <a:spcAft>
                <a:spcPts val="0"/>
              </a:spcAft>
              <a:buClr>
                <a:schemeClr val="lt1"/>
              </a:buClr>
              <a:buSzPts val="1500"/>
              <a:buFont typeface="Arial"/>
              <a:buChar char="•"/>
              <a:defRPr sz="2000">
                <a:solidFill>
                  <a:srgbClr val="7F7F7F"/>
                </a:solidFill>
              </a:defRPr>
            </a:lvl5pPr>
            <a:lvl6pPr marL="3657509" lvl="5" indent="-457189" algn="l" rtl="0">
              <a:spcBef>
                <a:spcPts val="12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dirty="0"/>
          </a:p>
        </p:txBody>
      </p:sp>
      <p:cxnSp>
        <p:nvCxnSpPr>
          <p:cNvPr id="69" name="Google Shape;69;p40"/>
          <p:cNvCxnSpPr/>
          <p:nvPr/>
        </p:nvCxnSpPr>
        <p:spPr>
          <a:xfrm rot="10800000">
            <a:off x="6092801" y="1694484"/>
            <a:ext cx="0" cy="4820000"/>
          </a:xfrm>
          <a:prstGeom prst="straightConnector1">
            <a:avLst/>
          </a:prstGeom>
          <a:noFill/>
          <a:ln w="9525" cap="flat" cmpd="sng">
            <a:solidFill>
              <a:schemeClr val="lt1"/>
            </a:solidFill>
            <a:prstDash val="solid"/>
            <a:round/>
            <a:headEnd type="none" w="sm" len="sm"/>
            <a:tailEnd type="none" w="sm" len="sm"/>
          </a:ln>
        </p:spPr>
      </p:cxnSp>
      <p:sp>
        <p:nvSpPr>
          <p:cNvPr id="70" name="Google Shape;70;p40"/>
          <p:cNvSpPr/>
          <p:nvPr/>
        </p:nvSpPr>
        <p:spPr>
          <a:xfrm>
            <a:off x="0" y="0"/>
            <a:ext cx="12192000" cy="742000"/>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71" name="Google Shape;71;p40"/>
          <p:cNvPicPr preferRelativeResize="0"/>
          <p:nvPr/>
        </p:nvPicPr>
        <p:blipFill rotWithShape="1">
          <a:blip r:embed="rId2">
            <a:alphaModFix/>
          </a:blip>
          <a:srcRect/>
          <a:stretch/>
        </p:blipFill>
        <p:spPr>
          <a:xfrm>
            <a:off x="5877377" y="2906"/>
            <a:ext cx="3867545" cy="698177"/>
          </a:xfrm>
          <a:prstGeom prst="rect">
            <a:avLst/>
          </a:prstGeom>
          <a:noFill/>
          <a:ln>
            <a:noFill/>
          </a:ln>
        </p:spPr>
      </p:pic>
      <p:sp>
        <p:nvSpPr>
          <p:cNvPr id="72" name="Google Shape;72;p40"/>
          <p:cNvSpPr/>
          <p:nvPr/>
        </p:nvSpPr>
        <p:spPr>
          <a:xfrm flipH="1">
            <a:off x="9928963" y="1"/>
            <a:ext cx="2263037" cy="743697"/>
          </a:xfrm>
          <a:custGeom>
            <a:avLst/>
            <a:gdLst/>
            <a:ahLst/>
            <a:cxnLst/>
            <a:rect l="l" t="t" r="r" b="b"/>
            <a:pathLst>
              <a:path w="1697278" h="557773" extrusionOk="0">
                <a:moveTo>
                  <a:pt x="1139505" y="0"/>
                </a:moveTo>
                <a:lnTo>
                  <a:pt x="0" y="0"/>
                </a:lnTo>
                <a:lnTo>
                  <a:pt x="0" y="557773"/>
                </a:lnTo>
                <a:lnTo>
                  <a:pt x="1697278" y="557773"/>
                </a:lnTo>
                <a:close/>
              </a:path>
            </a:pathLst>
          </a:custGeom>
          <a:blipFill rotWithShape="1">
            <a:blip r:embed="rId3">
              <a:alphaModFix/>
            </a:blip>
            <a:stretch>
              <a:fillRect t="-90296" b="-25197"/>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 </a:t>
            </a:r>
            <a:endParaRPr sz="2400"/>
          </a:p>
        </p:txBody>
      </p:sp>
      <p:sp>
        <p:nvSpPr>
          <p:cNvPr id="73" name="Google Shape;73;p40"/>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4" name="Google Shape;74;p40"/>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chemeClr val="lt1"/>
                </a:solidFill>
                <a:latin typeface="Arial"/>
                <a:ea typeface="Arial"/>
                <a:cs typeface="Arial"/>
                <a:sym typeface="Arial"/>
              </a:rPr>
              <a:t>SIXTH ASSESSMENT REPORT</a:t>
            </a:r>
            <a:endParaRPr sz="2400"/>
          </a:p>
        </p:txBody>
      </p:sp>
      <p:sp>
        <p:nvSpPr>
          <p:cNvPr id="75" name="Google Shape;75;p40"/>
          <p:cNvSpPr txBox="1"/>
          <p:nvPr/>
        </p:nvSpPr>
        <p:spPr>
          <a:xfrm>
            <a:off x="345017" y="370927"/>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333" b="0" dirty="0">
                <a:solidFill>
                  <a:schemeClr val="lt1"/>
                </a:solidFill>
                <a:latin typeface="Arial Narrow"/>
                <a:ea typeface="Arial Narrow"/>
                <a:cs typeface="Arial Narrow"/>
                <a:sym typeface="Arial Narrow"/>
              </a:rPr>
              <a:t>Working Group III – Mitigation of Climate Change</a:t>
            </a:r>
            <a:endParaRPr sz="2400" dirty="0"/>
          </a:p>
        </p:txBody>
      </p:sp>
    </p:spTree>
    <p:extLst>
      <p:ext uri="{BB962C8B-B14F-4D97-AF65-F5344CB8AC3E}">
        <p14:creationId xmlns:p14="http://schemas.microsoft.com/office/powerpoint/2010/main" val="185275462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PhAnim="0" preserve="1" userDrawn="1">
  <p:cSld name="7_Custom Layout">
    <p:bg>
      <p:bgPr>
        <a:solidFill>
          <a:schemeClr val="bg2"/>
        </a:solidFill>
        <a:effectLst/>
      </p:bgPr>
    </p:bg>
    <p:spTree>
      <p:nvGrpSpPr>
        <p:cNvPr id="1" name=""/>
        <p:cNvGrpSpPr/>
        <p:nvPr/>
      </p:nvGrpSpPr>
      <p:grpSpPr bwMode="auto">
        <a:xfrm>
          <a:off x="0" y="0"/>
          <a:ext cx="0" cy="0"/>
          <a:chOff x="0" y="0"/>
          <a:chExt cx="0" cy="0"/>
        </a:xfrm>
      </p:grpSpPr>
      <p:sp>
        <p:nvSpPr>
          <p:cNvPr id="4" name="Picture Placeholder 2"/>
          <p:cNvSpPr>
            <a:spLocks noGrp="1"/>
          </p:cNvSpPr>
          <p:nvPr>
            <p:ph type="pic" idx="14" hasCustomPrompt="1"/>
          </p:nvPr>
        </p:nvSpPr>
        <p:spPr bwMode="auto">
          <a:xfrm>
            <a:off x="520091"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5" name="Title 1"/>
          <p:cNvSpPr>
            <a:spLocks noGrp="1"/>
          </p:cNvSpPr>
          <p:nvPr>
            <p:ph type="ctrTitle" hasCustomPrompt="1"/>
          </p:nvPr>
        </p:nvSpPr>
        <p:spPr bwMode="auto">
          <a:xfrm>
            <a:off x="520091" y="978275"/>
            <a:ext cx="12007843" cy="811807"/>
          </a:xfrm>
          <a:prstGeom prst="rect">
            <a:avLst/>
          </a:prstGeom>
          <a:noFill/>
        </p:spPr>
        <p:txBody>
          <a:bodyPr lIns="0" tIns="0" rIns="0" bIns="0" anchor="ctr" anchorCtr="0">
            <a:noAutofit/>
          </a:bodyPr>
          <a:lstStyle>
            <a:lvl1pPr marL="14817" indent="0" algn="l">
              <a:lnSpc>
                <a:spcPts val="2600"/>
              </a:lnSpc>
              <a:defRPr sz="3000" b="1" cap="none">
                <a:solidFill>
                  <a:srgbClr val="003466"/>
                </a:solidFill>
              </a:defRPr>
            </a:lvl1pPr>
          </a:lstStyle>
          <a:p>
            <a:pPr>
              <a:defRPr/>
            </a:pPr>
            <a:r>
              <a:rPr lang="en-US"/>
              <a:t>Click to add title</a:t>
            </a:r>
            <a:endParaRPr/>
          </a:p>
        </p:txBody>
      </p:sp>
      <p:sp>
        <p:nvSpPr>
          <p:cNvPr id="6" name="Content Placeholder 2"/>
          <p:cNvSpPr>
            <a:spLocks noGrp="1"/>
          </p:cNvSpPr>
          <p:nvPr>
            <p:ph idx="11" hasCustomPrompt="1"/>
          </p:nvPr>
        </p:nvSpPr>
        <p:spPr bwMode="auto">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Picture Placeholder 2"/>
          <p:cNvSpPr>
            <a:spLocks noGrp="1"/>
          </p:cNvSpPr>
          <p:nvPr>
            <p:ph type="pic" idx="15" hasCustomPrompt="1"/>
          </p:nvPr>
        </p:nvSpPr>
        <p:spPr bwMode="auto">
          <a:xfrm>
            <a:off x="3346885"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8" name="Content Placeholder 2"/>
          <p:cNvSpPr>
            <a:spLocks noGrp="1"/>
          </p:cNvSpPr>
          <p:nvPr>
            <p:ph idx="16" hasCustomPrompt="1"/>
          </p:nvPr>
        </p:nvSpPr>
        <p:spPr bwMode="auto">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Picture Placeholder 2"/>
          <p:cNvSpPr>
            <a:spLocks noGrp="1"/>
          </p:cNvSpPr>
          <p:nvPr>
            <p:ph type="pic" idx="17" hasCustomPrompt="1"/>
          </p:nvPr>
        </p:nvSpPr>
        <p:spPr bwMode="auto">
          <a:xfrm>
            <a:off x="6173680" y="1384179"/>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0" name="Content Placeholder 2"/>
          <p:cNvSpPr>
            <a:spLocks noGrp="1"/>
          </p:cNvSpPr>
          <p:nvPr>
            <p:ph idx="18" hasCustomPrompt="1"/>
          </p:nvPr>
        </p:nvSpPr>
        <p:spPr bwMode="auto">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Picture Placeholder 2"/>
          <p:cNvSpPr>
            <a:spLocks noGrp="1"/>
          </p:cNvSpPr>
          <p:nvPr>
            <p:ph type="pic" idx="19" hasCustomPrompt="1"/>
          </p:nvPr>
        </p:nvSpPr>
        <p:spPr bwMode="auto">
          <a:xfrm>
            <a:off x="9078329" y="1397017"/>
            <a:ext cx="2520192" cy="3534655"/>
          </a:xfrm>
        </p:spPr>
        <p:txBody>
          <a:bodyPr anchor="ctr" anchorCtr="1"/>
          <a:lstStyle>
            <a:lvl1pPr marL="0" indent="0" algn="ctr">
              <a:buNone/>
              <a:defRPr sz="1067"/>
            </a:lvl1pPr>
            <a:lvl2pPr marL="383826" indent="0">
              <a:buNone/>
              <a:defRPr sz="2333"/>
            </a:lvl2pPr>
            <a:lvl3pPr marL="767651" indent="0">
              <a:buNone/>
              <a:defRPr sz="2000"/>
            </a:lvl3pPr>
            <a:lvl4pPr marL="1151481" indent="0">
              <a:buNone/>
              <a:defRPr sz="1667"/>
            </a:lvl4pPr>
            <a:lvl5pPr marL="1535306" indent="0">
              <a:buNone/>
              <a:defRPr sz="1667"/>
            </a:lvl5pPr>
            <a:lvl6pPr marL="1919132" indent="0">
              <a:buNone/>
              <a:defRPr sz="1667"/>
            </a:lvl6pPr>
            <a:lvl7pPr marL="2302960" indent="0">
              <a:buNone/>
              <a:defRPr sz="1667"/>
            </a:lvl7pPr>
            <a:lvl8pPr marL="2686783" indent="0">
              <a:buNone/>
              <a:defRPr sz="1667"/>
            </a:lvl8pPr>
            <a:lvl9pPr marL="3070614" indent="0">
              <a:buNone/>
              <a:defRPr sz="1667"/>
            </a:lvl9pPr>
          </a:lstStyle>
          <a:p>
            <a:pPr>
              <a:defRPr/>
            </a:pPr>
            <a:r>
              <a:rPr lang="en-US"/>
              <a:t>Drag picture to placeholder </a:t>
            </a:r>
            <a:br>
              <a:rPr lang="en-US"/>
            </a:br>
            <a:r>
              <a:rPr lang="en-US"/>
              <a:t>or click icon to add</a:t>
            </a:r>
            <a:br>
              <a:rPr lang="en-US"/>
            </a:br>
            <a:r>
              <a:rPr lang="en-US"/>
              <a:t>(150 DPI PNG file recommended)</a:t>
            </a:r>
            <a:endParaRPr/>
          </a:p>
        </p:txBody>
      </p:sp>
      <p:sp>
        <p:nvSpPr>
          <p:cNvPr id="12" name="Content Placeholder 2"/>
          <p:cNvSpPr>
            <a:spLocks noGrp="1"/>
          </p:cNvSpPr>
          <p:nvPr>
            <p:ph idx="20" hasCustomPrompt="1"/>
          </p:nvPr>
        </p:nvSpPr>
        <p:spPr bwMode="auto">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8"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defRPr/>
            </a:pPr>
            <a:r>
              <a:rPr lang="en-US"/>
              <a:t>Click to add text</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2598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0.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image" Target="../media/image15.pn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theme" Target="../theme/theme11.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8.w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8.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2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image" Target="../media/image29.pn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image" Target="../media/image28.emf"/><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theme" Target="../theme/theme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762000"/>
          </a:xfrm>
          <a:prstGeom prst="rect">
            <a:avLst/>
          </a:prstGeom>
        </p:spPr>
        <p:txBody>
          <a:bodyPr vert="horz" lIns="91440" tIns="45720" rIns="91440" bIns="45720" rtlCol="0" anchor="ctr">
            <a:normAutofit/>
          </a:bodyPr>
          <a:lstStyle/>
          <a:p>
            <a:r>
              <a:rPr lang="en-US" dirty="0"/>
              <a:t>[Agenda Item]</a:t>
            </a:r>
          </a:p>
        </p:txBody>
      </p:sp>
      <p:sp>
        <p:nvSpPr>
          <p:cNvPr id="3" name="Text Placeholder 2"/>
          <p:cNvSpPr>
            <a:spLocks noGrp="1"/>
          </p:cNvSpPr>
          <p:nvPr>
            <p:ph type="body" idx="1"/>
          </p:nvPr>
        </p:nvSpPr>
        <p:spPr>
          <a:xfrm>
            <a:off x="609600" y="990601"/>
            <a:ext cx="10972800" cy="5135563"/>
          </a:xfrm>
          <a:prstGeom prst="rect">
            <a:avLst/>
          </a:prstGeom>
        </p:spPr>
        <p:txBody>
          <a:bodyPr vert="horz" lIns="91440" tIns="45720" rIns="91440" bIns="45720" rtlCol="0">
            <a:normAutofit/>
          </a:bodyPr>
          <a:lstStyle/>
          <a:p>
            <a:pPr lvl="1"/>
            <a:r>
              <a:rPr lang="en-US" dirty="0"/>
              <a:t>[Text]</a:t>
            </a:r>
          </a:p>
        </p:txBody>
      </p:sp>
      <p:sp>
        <p:nvSpPr>
          <p:cNvPr id="4" name="Date Placeholder 3"/>
          <p:cNvSpPr>
            <a:spLocks noGrp="1"/>
          </p:cNvSpPr>
          <p:nvPr>
            <p:ph type="dt" sz="half" idx="2"/>
          </p:nvPr>
        </p:nvSpPr>
        <p:spPr>
          <a:xfrm>
            <a:off x="609600" y="6356353"/>
            <a:ext cx="2844800" cy="365124"/>
          </a:xfrm>
          <a:prstGeom prst="rect">
            <a:avLst/>
          </a:prstGeom>
        </p:spPr>
        <p:txBody>
          <a:bodyPr vert="horz" lIns="91440" tIns="45720" rIns="91440" bIns="45720" rtlCol="0" anchor="ctr"/>
          <a:lstStyle>
            <a:lvl1pPr algn="l">
              <a:defRPr sz="1600">
                <a:solidFill>
                  <a:schemeClr val="bg1"/>
                </a:solidFill>
                <a:latin typeface="Calibri" pitchFamily="34" charset="0"/>
              </a:defRPr>
            </a:lvl1pPr>
          </a:lstStyle>
          <a:p>
            <a:r>
              <a:rPr lang="en-US" dirty="0">
                <a:solidFill>
                  <a:srgbClr val="FFFFFF"/>
                </a:solidFill>
              </a:rPr>
              <a:t>P-52, UNESCO, Paris</a:t>
            </a:r>
          </a:p>
        </p:txBody>
      </p:sp>
      <p:sp>
        <p:nvSpPr>
          <p:cNvPr id="5" name="Footer Placeholder 4"/>
          <p:cNvSpPr>
            <a:spLocks noGrp="1"/>
          </p:cNvSpPr>
          <p:nvPr>
            <p:ph type="ftr" sz="quarter" idx="3"/>
          </p:nvPr>
        </p:nvSpPr>
        <p:spPr>
          <a:xfrm>
            <a:off x="4165600" y="6356353"/>
            <a:ext cx="3860800" cy="365124"/>
          </a:xfrm>
          <a:prstGeom prst="rect">
            <a:avLst/>
          </a:prstGeom>
        </p:spPr>
        <p:txBody>
          <a:bodyPr vert="horz" lIns="91440" tIns="45720" rIns="91440" bIns="45720" rtlCol="0" anchor="ctr"/>
          <a:lstStyle>
            <a:lvl1pPr algn="ctr">
              <a:defRPr sz="1600">
                <a:solidFill>
                  <a:schemeClr val="tx1">
                    <a:tint val="75000"/>
                  </a:schemeClr>
                </a:solidFill>
                <a:latin typeface="Calibri"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4"/>
          </a:xfrm>
          <a:prstGeom prst="rect">
            <a:avLst/>
          </a:prstGeom>
        </p:spPr>
        <p:txBody>
          <a:bodyPr vert="horz" lIns="91440" tIns="45720" rIns="91440" bIns="45720" rtlCol="0" anchor="ctr"/>
          <a:lstStyle>
            <a:lvl1pPr algn="r">
              <a:defRPr sz="1600">
                <a:solidFill>
                  <a:schemeClr val="tx1">
                    <a:tint val="75000"/>
                  </a:schemeClr>
                </a:solidFill>
                <a:latin typeface="Calibri" pitchFamily="34" charset="0"/>
              </a:defRPr>
            </a:lvl1pPr>
          </a:lstStyle>
          <a:p>
            <a:fld id="{B29BEBEF-F59C-4021-B0E4-D01E3F18DE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99501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9" r:id="rId6"/>
    <p:sldLayoutId id="2147483661" r:id="rId7"/>
  </p:sldLayoutIdLst>
  <p:txStyles>
    <p:titleStyle>
      <a:lvl1pPr algn="ctr" defTabSz="1219170" rtl="0" eaLnBrk="1" latinLnBrk="0" hangingPunct="1">
        <a:spcBef>
          <a:spcPct val="0"/>
        </a:spcBef>
        <a:buNone/>
        <a:defRPr sz="5867" kern="1200" baseline="0">
          <a:solidFill>
            <a:schemeClr val="bg1"/>
          </a:solidFill>
          <a:latin typeface="Calibri" pitchFamily="34" charset="0"/>
          <a:ea typeface="+mj-ea"/>
          <a:cs typeface="+mj-cs"/>
        </a:defRPr>
      </a:lvl1pPr>
    </p:titleStyle>
    <p:bodyStyle>
      <a:lvl1pPr marL="0" indent="0" algn="l" defTabSz="1219170" rtl="0" eaLnBrk="1" latinLnBrk="0" hangingPunct="1">
        <a:spcBef>
          <a:spcPct val="20000"/>
        </a:spcBef>
        <a:spcAft>
          <a:spcPts val="0"/>
        </a:spcAft>
        <a:buFont typeface="Cambria"/>
        <a:buNone/>
        <a:defRPr lang="en-US" sz="3200" kern="1200" smtClean="0">
          <a:solidFill>
            <a:srgbClr val="003466"/>
          </a:solidFill>
          <a:effectLst/>
          <a:latin typeface="+mn-lt"/>
          <a:ea typeface="+mn-ea"/>
          <a:cs typeface="+mn-cs"/>
        </a:defRPr>
      </a:lvl1pPr>
      <a:lvl2pPr marL="609585" marR="0" indent="0" algn="l" defTabSz="1219170" rtl="0" eaLnBrk="1" fontAlgn="auto" latinLnBrk="0" hangingPunct="1">
        <a:lnSpc>
          <a:spcPct val="100000"/>
        </a:lnSpc>
        <a:spcBef>
          <a:spcPct val="20000"/>
        </a:spcBef>
        <a:spcAft>
          <a:spcPts val="0"/>
        </a:spcAft>
        <a:buClrTx/>
        <a:buSzTx/>
        <a:buFont typeface="Arial"/>
        <a:buNone/>
        <a:tabLst/>
        <a:defRPr sz="3733" kern="1200" baseline="0">
          <a:solidFill>
            <a:schemeClr val="bg1"/>
          </a:solidFill>
          <a:latin typeface="Calibri" pitchFamily="34" charset="0"/>
          <a:ea typeface="+mn-ea"/>
          <a:cs typeface="+mn-cs"/>
        </a:defRPr>
      </a:lvl2pPr>
      <a:lvl3pPr marL="1676358" marR="0" indent="-457189" algn="l" defTabSz="1219170" rtl="0" eaLnBrk="1" fontAlgn="auto" latinLnBrk="0" hangingPunct="1">
        <a:lnSpc>
          <a:spcPct val="100000"/>
        </a:lnSpc>
        <a:spcBef>
          <a:spcPct val="20000"/>
        </a:spcBef>
        <a:spcAft>
          <a:spcPts val="0"/>
        </a:spcAft>
        <a:buClrTx/>
        <a:buSzTx/>
        <a:buFont typeface="Arial"/>
        <a:buChar char="•"/>
        <a:tabLst/>
        <a:defRPr sz="3200" kern="1200" baseline="0">
          <a:solidFill>
            <a:srgbClr val="003466"/>
          </a:solidFill>
          <a:latin typeface="+mn-lt"/>
          <a:ea typeface="+mn-ea"/>
          <a:cs typeface="+mn-cs"/>
        </a:defRPr>
      </a:lvl3pPr>
      <a:lvl4pPr marL="2285943" indent="-457189" algn="l" defTabSz="1219170" rtl="0" eaLnBrk="1" latinLnBrk="0" hangingPunct="1">
        <a:spcBef>
          <a:spcPct val="20000"/>
        </a:spcBef>
        <a:buFont typeface="Arial"/>
        <a:buChar char="•"/>
        <a:defRPr sz="2667" kern="1200" baseline="0">
          <a:solidFill>
            <a:srgbClr val="003466"/>
          </a:solidFill>
          <a:latin typeface="+mn-lt"/>
          <a:ea typeface="+mn-ea"/>
          <a:cs typeface="+mn-cs"/>
        </a:defRPr>
      </a:lvl4pPr>
      <a:lvl5pPr marL="2438339" indent="0" algn="l" defTabSz="1219170" rtl="0" eaLnBrk="1" latinLnBrk="0" hangingPunct="1">
        <a:spcBef>
          <a:spcPct val="20000"/>
        </a:spcBef>
        <a:buFont typeface="Arial" panose="020B0604020202020204" pitchFamily="34" charset="0"/>
        <a:buNone/>
        <a:defRPr sz="2667" kern="1200">
          <a:solidFill>
            <a:srgbClr val="003466"/>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1A32A-A7DA-9D0C-830C-9B8B7F218029}"/>
              </a:ext>
            </a:extLst>
          </p:cNvPr>
          <p:cNvSpPr>
            <a:spLocks noGrp="1"/>
          </p:cNvSpPr>
          <p:nvPr>
            <p:ph type="title"/>
          </p:nvPr>
        </p:nvSpPr>
        <p:spPr>
          <a:xfrm>
            <a:off x="1328892" y="889491"/>
            <a:ext cx="7968006"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02EE496-BD64-D8D5-99D4-FE68250B9DE2}"/>
              </a:ext>
            </a:extLst>
          </p:cNvPr>
          <p:cNvSpPr>
            <a:spLocks noGrp="1"/>
          </p:cNvSpPr>
          <p:nvPr>
            <p:ph type="body" idx="1"/>
          </p:nvPr>
        </p:nvSpPr>
        <p:spPr>
          <a:xfrm>
            <a:off x="897666" y="2026835"/>
            <a:ext cx="10456134" cy="422124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160514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4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1A32A-A7DA-9D0C-830C-9B8B7F218029}"/>
              </a:ext>
            </a:extLst>
          </p:cNvPr>
          <p:cNvSpPr>
            <a:spLocks noGrp="1"/>
          </p:cNvSpPr>
          <p:nvPr>
            <p:ph type="title"/>
          </p:nvPr>
        </p:nvSpPr>
        <p:spPr>
          <a:xfrm>
            <a:off x="897666" y="608823"/>
            <a:ext cx="7968006"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02EE496-BD64-D8D5-99D4-FE68250B9DE2}"/>
              </a:ext>
            </a:extLst>
          </p:cNvPr>
          <p:cNvSpPr>
            <a:spLocks noGrp="1"/>
          </p:cNvSpPr>
          <p:nvPr>
            <p:ph type="body" idx="1"/>
          </p:nvPr>
        </p:nvSpPr>
        <p:spPr>
          <a:xfrm>
            <a:off x="897666" y="2026835"/>
            <a:ext cx="10456134" cy="422124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5" name="Group 4">
            <a:extLst>
              <a:ext uri="{FF2B5EF4-FFF2-40B4-BE49-F238E27FC236}">
                <a16:creationId xmlns:a16="http://schemas.microsoft.com/office/drawing/2014/main" id="{01C248E8-2364-0C08-9B62-37A539E0D9A7}"/>
              </a:ext>
            </a:extLst>
          </p:cNvPr>
          <p:cNvGrpSpPr/>
          <p:nvPr userDrawn="1"/>
        </p:nvGrpSpPr>
        <p:grpSpPr>
          <a:xfrm>
            <a:off x="7608672" y="-27655"/>
            <a:ext cx="4597088" cy="972446"/>
            <a:chOff x="7608672" y="-27655"/>
            <a:chExt cx="4597088" cy="972446"/>
          </a:xfrm>
        </p:grpSpPr>
        <p:sp>
          <p:nvSpPr>
            <p:cNvPr id="8" name="Freeform 7">
              <a:extLst>
                <a:ext uri="{FF2B5EF4-FFF2-40B4-BE49-F238E27FC236}">
                  <a16:creationId xmlns:a16="http://schemas.microsoft.com/office/drawing/2014/main" id="{A6B6D599-3543-59F6-98E3-B6010E1AD6BB}"/>
                </a:ext>
              </a:extLst>
            </p:cNvPr>
            <p:cNvSpPr>
              <a:spLocks/>
            </p:cNvSpPr>
            <p:nvPr/>
          </p:nvSpPr>
          <p:spPr>
            <a:xfrm>
              <a:off x="7860029" y="216052"/>
              <a:ext cx="4345731" cy="726342"/>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F89568EF-B48D-6E23-9AE6-F38979339FE7}"/>
                </a:ext>
              </a:extLst>
            </p:cNvPr>
            <p:cNvSpPr>
              <a:spLocks/>
            </p:cNvSpPr>
            <p:nvPr/>
          </p:nvSpPr>
          <p:spPr>
            <a:xfrm>
              <a:off x="7608672" y="2176"/>
              <a:ext cx="666235" cy="942615"/>
            </a:xfrm>
            <a:custGeom>
              <a:avLst/>
              <a:gdLst/>
              <a:ahLst/>
              <a:cxnLst/>
              <a:rect l="l" t="t" r="r" b="b"/>
              <a:pathLst>
                <a:path w="2515434" h="3522506">
                  <a:moveTo>
                    <a:pt x="0" y="0"/>
                  </a:moveTo>
                  <a:lnTo>
                    <a:pt x="2515434" y="0"/>
                  </a:lnTo>
                  <a:lnTo>
                    <a:pt x="2515434" y="764178"/>
                  </a:lnTo>
                  <a:lnTo>
                    <a:pt x="1254772" y="3522506"/>
                  </a:lnTo>
                  <a:lnTo>
                    <a:pt x="239407" y="3522506"/>
                  </a:lnTo>
                  <a:lnTo>
                    <a:pt x="1559382" y="649023"/>
                  </a:lnTo>
                  <a:lnTo>
                    <a:pt x="0" y="649023"/>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02E36B43-7D64-613C-C8C9-5A4CB57A7A87}"/>
                </a:ext>
              </a:extLst>
            </p:cNvPr>
            <p:cNvSpPr txBox="1">
              <a:spLocks/>
            </p:cNvSpPr>
            <p:nvPr/>
          </p:nvSpPr>
          <p:spPr>
            <a:xfrm>
              <a:off x="8702194" y="-27655"/>
              <a:ext cx="3461080" cy="253916"/>
            </a:xfrm>
            <a:prstGeom prst="rect">
              <a:avLst/>
            </a:prstGeom>
            <a:noFill/>
          </p:spPr>
          <p:txBody>
            <a:bodyPr wrap="square" rtlCol="0">
              <a:spAutoFit/>
            </a:bodyPr>
            <a:lstStyle/>
            <a:p>
              <a:r>
                <a:rPr lang="en-US" sz="1050" spc="300" dirty="0">
                  <a:solidFill>
                    <a:schemeClr val="tx1"/>
                  </a:solidFill>
                </a:rPr>
                <a:t>SEVENTH ASSESSMENT CYCLE </a:t>
              </a:r>
            </a:p>
          </p:txBody>
        </p:sp>
        <p:pic>
          <p:nvPicPr>
            <p:cNvPr id="14" name="Picture 13" descr="A black and white logo&#10;&#10;Description automatically generated">
              <a:extLst>
                <a:ext uri="{FF2B5EF4-FFF2-40B4-BE49-F238E27FC236}">
                  <a16:creationId xmlns:a16="http://schemas.microsoft.com/office/drawing/2014/main" id="{9329C793-CC1A-B56B-4EBB-5A8D09374BF9}"/>
                </a:ext>
              </a:extLst>
            </p:cNvPr>
            <p:cNvPicPr>
              <a:picLocks/>
            </p:cNvPicPr>
            <p:nvPr/>
          </p:nvPicPr>
          <p:blipFill>
            <a:blip r:embed="rId12"/>
            <a:stretch>
              <a:fillRect/>
            </a:stretch>
          </p:blipFill>
          <p:spPr>
            <a:xfrm>
              <a:off x="8251382" y="286347"/>
              <a:ext cx="3775483" cy="559330"/>
            </a:xfrm>
            <a:prstGeom prst="rect">
              <a:avLst/>
            </a:prstGeom>
          </p:spPr>
        </p:pic>
      </p:grpSp>
    </p:spTree>
    <p:extLst>
      <p:ext uri="{BB962C8B-B14F-4D97-AF65-F5344CB8AC3E}">
        <p14:creationId xmlns:p14="http://schemas.microsoft.com/office/powerpoint/2010/main" val="240865315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4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1A32A-A7DA-9D0C-830C-9B8B7F218029}"/>
              </a:ext>
            </a:extLst>
          </p:cNvPr>
          <p:cNvSpPr>
            <a:spLocks noGrp="1"/>
          </p:cNvSpPr>
          <p:nvPr>
            <p:ph type="title"/>
          </p:nvPr>
        </p:nvSpPr>
        <p:spPr>
          <a:xfrm>
            <a:off x="897666" y="608823"/>
            <a:ext cx="7968006"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02EE496-BD64-D8D5-99D4-FE68250B9DE2}"/>
              </a:ext>
            </a:extLst>
          </p:cNvPr>
          <p:cNvSpPr>
            <a:spLocks noGrp="1"/>
          </p:cNvSpPr>
          <p:nvPr>
            <p:ph type="body" idx="1"/>
          </p:nvPr>
        </p:nvSpPr>
        <p:spPr>
          <a:xfrm>
            <a:off x="897666" y="2026835"/>
            <a:ext cx="10456134" cy="422124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5" name="Group 4">
            <a:extLst>
              <a:ext uri="{FF2B5EF4-FFF2-40B4-BE49-F238E27FC236}">
                <a16:creationId xmlns:a16="http://schemas.microsoft.com/office/drawing/2014/main" id="{01C248E8-2364-0C08-9B62-37A539E0D9A7}"/>
              </a:ext>
            </a:extLst>
          </p:cNvPr>
          <p:cNvGrpSpPr/>
          <p:nvPr userDrawn="1"/>
        </p:nvGrpSpPr>
        <p:grpSpPr>
          <a:xfrm>
            <a:off x="7608672" y="-27655"/>
            <a:ext cx="4597088" cy="972446"/>
            <a:chOff x="7608672" y="-27655"/>
            <a:chExt cx="4597088" cy="972446"/>
          </a:xfrm>
        </p:grpSpPr>
        <p:sp>
          <p:nvSpPr>
            <p:cNvPr id="8" name="Freeform 7">
              <a:extLst>
                <a:ext uri="{FF2B5EF4-FFF2-40B4-BE49-F238E27FC236}">
                  <a16:creationId xmlns:a16="http://schemas.microsoft.com/office/drawing/2014/main" id="{A6B6D599-3543-59F6-98E3-B6010E1AD6BB}"/>
                </a:ext>
              </a:extLst>
            </p:cNvPr>
            <p:cNvSpPr>
              <a:spLocks/>
            </p:cNvSpPr>
            <p:nvPr/>
          </p:nvSpPr>
          <p:spPr>
            <a:xfrm>
              <a:off x="7860029" y="216052"/>
              <a:ext cx="4345731" cy="726342"/>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F89568EF-B48D-6E23-9AE6-F38979339FE7}"/>
                </a:ext>
              </a:extLst>
            </p:cNvPr>
            <p:cNvSpPr>
              <a:spLocks/>
            </p:cNvSpPr>
            <p:nvPr/>
          </p:nvSpPr>
          <p:spPr>
            <a:xfrm>
              <a:off x="7608672" y="2176"/>
              <a:ext cx="666235" cy="942615"/>
            </a:xfrm>
            <a:custGeom>
              <a:avLst/>
              <a:gdLst/>
              <a:ahLst/>
              <a:cxnLst/>
              <a:rect l="l" t="t" r="r" b="b"/>
              <a:pathLst>
                <a:path w="2515434" h="3522506">
                  <a:moveTo>
                    <a:pt x="0" y="0"/>
                  </a:moveTo>
                  <a:lnTo>
                    <a:pt x="2515434" y="0"/>
                  </a:lnTo>
                  <a:lnTo>
                    <a:pt x="2515434" y="764178"/>
                  </a:lnTo>
                  <a:lnTo>
                    <a:pt x="1254772" y="3522506"/>
                  </a:lnTo>
                  <a:lnTo>
                    <a:pt x="239407" y="3522506"/>
                  </a:lnTo>
                  <a:lnTo>
                    <a:pt x="1559382" y="649023"/>
                  </a:lnTo>
                  <a:lnTo>
                    <a:pt x="0" y="649023"/>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02E36B43-7D64-613C-C8C9-5A4CB57A7A87}"/>
                </a:ext>
              </a:extLst>
            </p:cNvPr>
            <p:cNvSpPr txBox="1">
              <a:spLocks/>
            </p:cNvSpPr>
            <p:nvPr/>
          </p:nvSpPr>
          <p:spPr>
            <a:xfrm>
              <a:off x="8702194" y="-27655"/>
              <a:ext cx="3461080" cy="253916"/>
            </a:xfrm>
            <a:prstGeom prst="rect">
              <a:avLst/>
            </a:prstGeom>
            <a:noFill/>
          </p:spPr>
          <p:txBody>
            <a:bodyPr wrap="square" rtlCol="0">
              <a:spAutoFit/>
            </a:bodyPr>
            <a:lstStyle/>
            <a:p>
              <a:r>
                <a:rPr lang="en-US" sz="1050" spc="300" dirty="0">
                  <a:solidFill>
                    <a:schemeClr val="tx1"/>
                  </a:solidFill>
                </a:rPr>
                <a:t>SEVENTH ASSESSMENT CYCLE </a:t>
              </a:r>
            </a:p>
          </p:txBody>
        </p:sp>
        <p:pic>
          <p:nvPicPr>
            <p:cNvPr id="14" name="Picture 13" descr="A black and white logo&#10;&#10;Description automatically generated">
              <a:extLst>
                <a:ext uri="{FF2B5EF4-FFF2-40B4-BE49-F238E27FC236}">
                  <a16:creationId xmlns:a16="http://schemas.microsoft.com/office/drawing/2014/main" id="{9329C793-CC1A-B56B-4EBB-5A8D09374BF9}"/>
                </a:ext>
              </a:extLst>
            </p:cNvPr>
            <p:cNvPicPr>
              <a:picLocks/>
            </p:cNvPicPr>
            <p:nvPr/>
          </p:nvPicPr>
          <p:blipFill>
            <a:blip r:embed="rId3"/>
            <a:stretch>
              <a:fillRect/>
            </a:stretch>
          </p:blipFill>
          <p:spPr>
            <a:xfrm>
              <a:off x="8251382" y="286347"/>
              <a:ext cx="3775483" cy="559330"/>
            </a:xfrm>
            <a:prstGeom prst="rect">
              <a:avLst/>
            </a:prstGeom>
          </p:spPr>
        </p:pic>
      </p:grpSp>
    </p:spTree>
    <p:extLst>
      <p:ext uri="{BB962C8B-B14F-4D97-AF65-F5344CB8AC3E}">
        <p14:creationId xmlns:p14="http://schemas.microsoft.com/office/powerpoint/2010/main" val="1104463884"/>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4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956567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825CF-7CAB-4B1E-95DB-6BAF3707A49C}" type="datetimeFigureOut">
              <a:rPr lang="en-US" smtClean="0">
                <a:solidFill>
                  <a:prstClr val="black">
                    <a:tint val="75000"/>
                  </a:prstClr>
                </a:solidFill>
                <a:ea typeface="ＭＳ Ｐゴシック" charset="0"/>
              </a:rPr>
              <a:pPr/>
              <a:t>4/18/2024</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4DCBC-AA51-4C33-95AE-92170C34A262}" type="slidenum">
              <a:rPr lang="en-US" smtClean="0">
                <a:solidFill>
                  <a:prstClr val="black">
                    <a:tint val="75000"/>
                  </a:prstClr>
                </a:solidFill>
                <a:ea typeface="ＭＳ Ｐゴシック" charset="0"/>
              </a:rPr>
              <a:pPr/>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29837579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90798" y="1297546"/>
            <a:ext cx="3272367" cy="392415"/>
          </a:xfrm>
          <a:prstGeom prst="rect">
            <a:avLst/>
          </a:prstGeom>
        </p:spPr>
        <p:txBody>
          <a:bodyPr wrap="square" lIns="0" tIns="0" rIns="0" bIns="0">
            <a:spAutoFit/>
          </a:bodyPr>
          <a:lstStyle>
            <a:lvl1pPr>
              <a:defRPr sz="2550" b="0" i="0">
                <a:solidFill>
                  <a:srgbClr val="3A3A3B"/>
                </a:solidFill>
                <a:latin typeface="Arial"/>
                <a:cs typeface="Arial"/>
              </a:defRPr>
            </a:lvl1pPr>
          </a:lstStyle>
          <a:p>
            <a:endParaRPr/>
          </a:p>
        </p:txBody>
      </p:sp>
      <p:sp>
        <p:nvSpPr>
          <p:cNvPr id="3" name="Holder 3"/>
          <p:cNvSpPr>
            <a:spLocks noGrp="1"/>
          </p:cNvSpPr>
          <p:nvPr>
            <p:ph type="body" idx="1"/>
          </p:nvPr>
        </p:nvSpPr>
        <p:spPr>
          <a:xfrm>
            <a:off x="677334" y="1222191"/>
            <a:ext cx="1083733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a:xfrm>
            <a:off x="8778241"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1448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defRPr>
          <a:latin typeface="+mj-lt"/>
          <a:ea typeface="+mj-ea"/>
          <a:cs typeface="+mj-cs"/>
        </a:defRPr>
      </a:lvl1pPr>
    </p:titleStyle>
    <p:bodyStyle>
      <a:lvl1pPr marL="0">
        <a:defRPr>
          <a:latin typeface="+mn-lt"/>
          <a:ea typeface="+mn-ea"/>
          <a:cs typeface="+mn-cs"/>
        </a:defRPr>
      </a:lvl1pPr>
      <a:lvl2pPr marL="304792">
        <a:defRPr>
          <a:latin typeface="+mn-lt"/>
          <a:ea typeface="+mn-ea"/>
          <a:cs typeface="+mn-cs"/>
        </a:defRPr>
      </a:lvl2pPr>
      <a:lvl3pPr marL="609585">
        <a:defRPr>
          <a:latin typeface="+mn-lt"/>
          <a:ea typeface="+mn-ea"/>
          <a:cs typeface="+mn-cs"/>
        </a:defRPr>
      </a:lvl3pPr>
      <a:lvl4pPr marL="914377">
        <a:defRPr>
          <a:latin typeface="+mn-lt"/>
          <a:ea typeface="+mn-ea"/>
          <a:cs typeface="+mn-cs"/>
        </a:defRPr>
      </a:lvl4pPr>
      <a:lvl5pPr marL="1219170">
        <a:defRPr>
          <a:latin typeface="+mn-lt"/>
          <a:ea typeface="+mn-ea"/>
          <a:cs typeface="+mn-cs"/>
        </a:defRPr>
      </a:lvl5pPr>
      <a:lvl6pPr marL="1523962">
        <a:defRPr>
          <a:latin typeface="+mn-lt"/>
          <a:ea typeface="+mn-ea"/>
          <a:cs typeface="+mn-cs"/>
        </a:defRPr>
      </a:lvl6pPr>
      <a:lvl7pPr marL="1828754">
        <a:defRPr>
          <a:latin typeface="+mn-lt"/>
          <a:ea typeface="+mn-ea"/>
          <a:cs typeface="+mn-cs"/>
        </a:defRPr>
      </a:lvl7pPr>
      <a:lvl8pPr marL="2133547">
        <a:defRPr>
          <a:latin typeface="+mn-lt"/>
          <a:ea typeface="+mn-ea"/>
          <a:cs typeface="+mn-cs"/>
        </a:defRPr>
      </a:lvl8pPr>
      <a:lvl9pPr marL="2438339">
        <a:defRPr>
          <a:latin typeface="+mn-lt"/>
          <a:ea typeface="+mn-ea"/>
          <a:cs typeface="+mn-cs"/>
        </a:defRPr>
      </a:lvl9pPr>
    </p:bodyStyle>
    <p:otherStyle>
      <a:lvl1pPr marL="0">
        <a:defRPr>
          <a:latin typeface="+mn-lt"/>
          <a:ea typeface="+mn-ea"/>
          <a:cs typeface="+mn-cs"/>
        </a:defRPr>
      </a:lvl1pPr>
      <a:lvl2pPr marL="304792">
        <a:defRPr>
          <a:latin typeface="+mn-lt"/>
          <a:ea typeface="+mn-ea"/>
          <a:cs typeface="+mn-cs"/>
        </a:defRPr>
      </a:lvl2pPr>
      <a:lvl3pPr marL="609585">
        <a:defRPr>
          <a:latin typeface="+mn-lt"/>
          <a:ea typeface="+mn-ea"/>
          <a:cs typeface="+mn-cs"/>
        </a:defRPr>
      </a:lvl3pPr>
      <a:lvl4pPr marL="914377">
        <a:defRPr>
          <a:latin typeface="+mn-lt"/>
          <a:ea typeface="+mn-ea"/>
          <a:cs typeface="+mn-cs"/>
        </a:defRPr>
      </a:lvl4pPr>
      <a:lvl5pPr marL="1219170">
        <a:defRPr>
          <a:latin typeface="+mn-lt"/>
          <a:ea typeface="+mn-ea"/>
          <a:cs typeface="+mn-cs"/>
        </a:defRPr>
      </a:lvl5pPr>
      <a:lvl6pPr marL="1523962">
        <a:defRPr>
          <a:latin typeface="+mn-lt"/>
          <a:ea typeface="+mn-ea"/>
          <a:cs typeface="+mn-cs"/>
        </a:defRPr>
      </a:lvl6pPr>
      <a:lvl7pPr marL="1828754">
        <a:defRPr>
          <a:latin typeface="+mn-lt"/>
          <a:ea typeface="+mn-ea"/>
          <a:cs typeface="+mn-cs"/>
        </a:defRPr>
      </a:lvl7pPr>
      <a:lvl8pPr marL="2133547">
        <a:defRPr>
          <a:latin typeface="+mn-lt"/>
          <a:ea typeface="+mn-ea"/>
          <a:cs typeface="+mn-cs"/>
        </a:defRPr>
      </a:lvl8pPr>
      <a:lvl9pPr marL="243833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86956"/>
            <a:ext cx="10972800" cy="9153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4933" name="Rectangle 3"/>
          <p:cNvSpPr>
            <a:spLocks noGrp="1" noChangeArrowheads="1"/>
          </p:cNvSpPr>
          <p:nvPr>
            <p:ph type="body" idx="1"/>
          </p:nvPr>
        </p:nvSpPr>
        <p:spPr bwMode="auto">
          <a:xfrm>
            <a:off x="609600" y="1290181"/>
            <a:ext cx="10972800" cy="48359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hu-HU"/>
          </a:p>
        </p:txBody>
      </p:sp>
      <p:sp>
        <p:nvSpPr>
          <p:cNvPr id="1029" name="Rectangle 5"/>
          <p:cNvSpPr>
            <a:spLocks noGrp="1" noChangeArrowheads="1"/>
          </p:cNvSpPr>
          <p:nvPr>
            <p:ph type="ftr" sz="quarter" idx="3"/>
          </p:nvPr>
        </p:nvSpPr>
        <p:spPr bwMode="auto">
          <a:xfrm>
            <a:off x="3790951" y="6237288"/>
            <a:ext cx="374438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i="1">
                <a:solidFill>
                  <a:schemeClr val="bg1">
                    <a:lumMod val="50000"/>
                  </a:schemeClr>
                </a:solidFill>
              </a:defRPr>
            </a:lvl1pPr>
          </a:lstStyle>
          <a:p>
            <a:pPr>
              <a:defRPr/>
            </a:pPr>
            <a:endParaRPr lang="hu-H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CFAFF89-DA9E-4439-8A83-74AE1ED5B7FE}" type="slidenum">
              <a:rPr lang="hu-HU"/>
              <a:pPr>
                <a:defRPr/>
              </a:pPr>
              <a:t>‹#›</a:t>
            </a:fld>
            <a:endParaRPr lang="hu-HU"/>
          </a:p>
        </p:txBody>
      </p:sp>
      <p:pic>
        <p:nvPicPr>
          <p:cNvPr id="124939" name="Picture 8"/>
          <p:cNvPicPr>
            <a:picLocks noChangeAspect="1" noChangeArrowheads="1"/>
          </p:cNvPicPr>
          <p:nvPr/>
        </p:nvPicPr>
        <p:blipFill>
          <a:blip r:embed="rId16" cstate="print"/>
          <a:srcRect t="38724" b="24237"/>
          <a:stretch>
            <a:fillRect/>
          </a:stretch>
        </p:blipFill>
        <p:spPr bwMode="auto">
          <a:xfrm>
            <a:off x="7518400" y="5662614"/>
            <a:ext cx="6790267" cy="1195387"/>
          </a:xfrm>
          <a:prstGeom prst="rect">
            <a:avLst/>
          </a:prstGeom>
          <a:noFill/>
          <a:ln w="9525">
            <a:noFill/>
            <a:miter lim="800000"/>
            <a:headEnd/>
            <a:tailEnd/>
          </a:ln>
        </p:spPr>
      </p:pic>
    </p:spTree>
    <p:extLst>
      <p:ext uri="{BB962C8B-B14F-4D97-AF65-F5344CB8AC3E}">
        <p14:creationId xmlns:p14="http://schemas.microsoft.com/office/powerpoint/2010/main" val="15039612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3200" b="1">
          <a:solidFill>
            <a:srgbClr val="00B3F2"/>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00B3F2"/>
          </a:solidFill>
          <a:latin typeface="Arial" charset="0"/>
        </a:defRPr>
      </a:lvl2pPr>
      <a:lvl3pPr algn="ctr" rtl="0" eaLnBrk="0" fontAlgn="base" hangingPunct="0">
        <a:spcBef>
          <a:spcPct val="0"/>
        </a:spcBef>
        <a:spcAft>
          <a:spcPct val="0"/>
        </a:spcAft>
        <a:defRPr sz="3200" b="1">
          <a:solidFill>
            <a:srgbClr val="00B3F2"/>
          </a:solidFill>
          <a:latin typeface="Arial" charset="0"/>
        </a:defRPr>
      </a:lvl3pPr>
      <a:lvl4pPr algn="ctr" rtl="0" eaLnBrk="0" fontAlgn="base" hangingPunct="0">
        <a:spcBef>
          <a:spcPct val="0"/>
        </a:spcBef>
        <a:spcAft>
          <a:spcPct val="0"/>
        </a:spcAft>
        <a:defRPr sz="3200" b="1">
          <a:solidFill>
            <a:srgbClr val="00B3F2"/>
          </a:solidFill>
          <a:latin typeface="Arial" charset="0"/>
        </a:defRPr>
      </a:lvl4pPr>
      <a:lvl5pPr algn="ctr" rtl="0" eaLnBrk="0" fontAlgn="base" hangingPunct="0">
        <a:spcBef>
          <a:spcPct val="0"/>
        </a:spcBef>
        <a:spcAft>
          <a:spcPct val="0"/>
        </a:spcAft>
        <a:defRPr sz="3200" b="1">
          <a:solidFill>
            <a:srgbClr val="00B3F2"/>
          </a:solidFill>
          <a:latin typeface="Arial" charset="0"/>
        </a:defRPr>
      </a:lvl5pPr>
      <a:lvl6pPr marL="457200" algn="ctr" rtl="0" eaLnBrk="1" fontAlgn="base" hangingPunct="1">
        <a:spcBef>
          <a:spcPct val="0"/>
        </a:spcBef>
        <a:spcAft>
          <a:spcPct val="0"/>
        </a:spcAft>
        <a:defRPr sz="4000">
          <a:solidFill>
            <a:srgbClr val="00B3F2"/>
          </a:solidFill>
          <a:latin typeface="Arial" charset="0"/>
        </a:defRPr>
      </a:lvl6pPr>
      <a:lvl7pPr marL="914400" algn="ctr" rtl="0" eaLnBrk="1" fontAlgn="base" hangingPunct="1">
        <a:spcBef>
          <a:spcPct val="0"/>
        </a:spcBef>
        <a:spcAft>
          <a:spcPct val="0"/>
        </a:spcAft>
        <a:defRPr sz="4000">
          <a:solidFill>
            <a:srgbClr val="00B3F2"/>
          </a:solidFill>
          <a:latin typeface="Arial" charset="0"/>
        </a:defRPr>
      </a:lvl7pPr>
      <a:lvl8pPr marL="1371600" algn="ctr" rtl="0" eaLnBrk="1" fontAlgn="base" hangingPunct="1">
        <a:spcBef>
          <a:spcPct val="0"/>
        </a:spcBef>
        <a:spcAft>
          <a:spcPct val="0"/>
        </a:spcAft>
        <a:defRPr sz="4000">
          <a:solidFill>
            <a:srgbClr val="00B3F2"/>
          </a:solidFill>
          <a:latin typeface="Arial" charset="0"/>
        </a:defRPr>
      </a:lvl8pPr>
      <a:lvl9pPr marL="1828800" algn="ctr" rtl="0" eaLnBrk="1" fontAlgn="base" hangingPunct="1">
        <a:spcBef>
          <a:spcPct val="0"/>
        </a:spcBef>
        <a:spcAft>
          <a:spcPct val="0"/>
        </a:spcAft>
        <a:defRPr sz="4000">
          <a:solidFill>
            <a:srgbClr val="00B3F2"/>
          </a:solidFill>
          <a:latin typeface="Arial" charset="0"/>
        </a:defRPr>
      </a:lvl9pPr>
    </p:titleStyle>
    <p:bodyStyle>
      <a:lvl1pPr marL="342900" indent="-342900" algn="l" rtl="0" eaLnBrk="0" fontAlgn="base" hangingPunct="0">
        <a:spcBef>
          <a:spcPct val="20000"/>
        </a:spcBef>
        <a:spcAft>
          <a:spcPct val="0"/>
        </a:spcAft>
        <a:buClr>
          <a:srgbClr val="00B3F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B3F2"/>
        </a:buClr>
        <a:buFont typeface="Wingdings" pitchFamily="2" charset="2"/>
        <a:buChar char="q"/>
        <a:defRPr sz="2400">
          <a:solidFill>
            <a:schemeClr val="tx1"/>
          </a:solidFill>
          <a:latin typeface="+mn-lt"/>
        </a:defRPr>
      </a:lvl2pPr>
      <a:lvl3pPr marL="1143000" indent="-228600" algn="l" rtl="0" eaLnBrk="0" fontAlgn="base" hangingPunct="0">
        <a:spcBef>
          <a:spcPct val="20000"/>
        </a:spcBef>
        <a:spcAft>
          <a:spcPct val="0"/>
        </a:spcAft>
        <a:buClr>
          <a:srgbClr val="00B3F2"/>
        </a:buClr>
        <a:buFont typeface="Wingdings" pitchFamily="2" charset="2"/>
        <a:buChar char="v"/>
        <a:defRPr sz="2200">
          <a:solidFill>
            <a:schemeClr val="tx1"/>
          </a:solidFill>
          <a:latin typeface="+mn-lt"/>
        </a:defRPr>
      </a:lvl3pPr>
      <a:lvl4pPr marL="1600200" indent="-228600" algn="l" rtl="0" eaLnBrk="0" fontAlgn="base" hangingPunct="0">
        <a:spcBef>
          <a:spcPct val="20000"/>
        </a:spcBef>
        <a:spcAft>
          <a:spcPct val="0"/>
        </a:spcAft>
        <a:buClr>
          <a:srgbClr val="00B3F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00B3F2"/>
        </a:buClr>
        <a:buFont typeface="Wingdings" pitchFamily="2" charset="2"/>
        <a:buChar char="v"/>
        <a:defRPr sz="2000">
          <a:solidFill>
            <a:schemeClr val="tx1"/>
          </a:solidFill>
          <a:latin typeface="+mn-lt"/>
        </a:defRPr>
      </a:lvl5pPr>
      <a:lvl6pPr marL="2514600" indent="-228600" algn="l" rtl="0" eaLnBrk="1" fontAlgn="base" hangingPunct="1">
        <a:spcBef>
          <a:spcPct val="20000"/>
        </a:spcBef>
        <a:spcAft>
          <a:spcPct val="0"/>
        </a:spcAft>
        <a:buClr>
          <a:srgbClr val="00B3F2"/>
        </a:buClr>
        <a:buFont typeface="Wingdings" pitchFamily="2" charset="2"/>
        <a:buChar char="v"/>
        <a:defRPr sz="2000">
          <a:solidFill>
            <a:schemeClr val="tx1"/>
          </a:solidFill>
          <a:latin typeface="+mn-lt"/>
        </a:defRPr>
      </a:lvl6pPr>
      <a:lvl7pPr marL="2971800" indent="-228600" algn="l" rtl="0" eaLnBrk="1" fontAlgn="base" hangingPunct="1">
        <a:spcBef>
          <a:spcPct val="20000"/>
        </a:spcBef>
        <a:spcAft>
          <a:spcPct val="0"/>
        </a:spcAft>
        <a:buClr>
          <a:srgbClr val="00B3F2"/>
        </a:buClr>
        <a:buFont typeface="Wingdings" pitchFamily="2" charset="2"/>
        <a:buChar char="v"/>
        <a:defRPr sz="2000">
          <a:solidFill>
            <a:schemeClr val="tx1"/>
          </a:solidFill>
          <a:latin typeface="+mn-lt"/>
        </a:defRPr>
      </a:lvl7pPr>
      <a:lvl8pPr marL="3429000" indent="-228600" algn="l" rtl="0" eaLnBrk="1" fontAlgn="base" hangingPunct="1">
        <a:spcBef>
          <a:spcPct val="20000"/>
        </a:spcBef>
        <a:spcAft>
          <a:spcPct val="0"/>
        </a:spcAft>
        <a:buClr>
          <a:srgbClr val="00B3F2"/>
        </a:buClr>
        <a:buFont typeface="Wingdings" pitchFamily="2" charset="2"/>
        <a:buChar char="v"/>
        <a:defRPr sz="2000">
          <a:solidFill>
            <a:schemeClr val="tx1"/>
          </a:solidFill>
          <a:latin typeface="+mn-lt"/>
        </a:defRPr>
      </a:lvl8pPr>
      <a:lvl9pPr marL="3886200" indent="-228600" algn="l" rtl="0" eaLnBrk="1" fontAlgn="base" hangingPunct="1">
        <a:spcBef>
          <a:spcPct val="20000"/>
        </a:spcBef>
        <a:spcAft>
          <a:spcPct val="0"/>
        </a:spcAft>
        <a:buClr>
          <a:srgbClr val="00B3F2"/>
        </a:buClr>
        <a:buFont typeface="Wingdings" pitchFamily="2" charset="2"/>
        <a:buChar char="v"/>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u-H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A40E3-6618-BF43-97DB-6131B83F9725}" type="datetimeFigureOut">
              <a:rPr lang="en-US" smtClean="0"/>
              <a:t>4/18/2024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252F7-9F86-E94B-AE9C-65CAAED5577A}" type="slidenum">
              <a:rPr lang="en-US" smtClean="0"/>
              <a:t>‹#›</a:t>
            </a:fld>
            <a:endParaRPr lang="en-US"/>
          </a:p>
        </p:txBody>
      </p:sp>
    </p:spTree>
    <p:extLst>
      <p:ext uri="{BB962C8B-B14F-4D97-AF65-F5344CB8AC3E}">
        <p14:creationId xmlns:p14="http://schemas.microsoft.com/office/powerpoint/2010/main" val="7692723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body" idx="1"/>
          </p:nvPr>
        </p:nvSpPr>
        <p:spPr>
          <a:xfrm>
            <a:off x="434623" y="1600207"/>
            <a:ext cx="10972800" cy="4923600"/>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1pPr>
            <a:lvl2pPr marL="914400" marR="0" lvl="1"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2pPr>
            <a:lvl3pPr marL="1371600" marR="0" lvl="2"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3pPr>
            <a:lvl4pPr marL="1828800" marR="0" lvl="3"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4pPr>
            <a:lvl5pPr marL="2286000" marR="0" lvl="4" indent="-317500" algn="l" rtl="0">
              <a:spcBef>
                <a:spcPts val="280"/>
              </a:spcBef>
              <a:spcAft>
                <a:spcPts val="0"/>
              </a:spcAft>
              <a:buClr>
                <a:srgbClr val="007DBA"/>
              </a:buClr>
              <a:buSzPts val="1400"/>
              <a:buFont typeface="Arial"/>
              <a:buChar char="•"/>
              <a:defRPr sz="1400" b="0" i="0" u="none" strike="noStrike" cap="none">
                <a:solidFill>
                  <a:srgbClr val="007DBA"/>
                </a:solidFill>
                <a:latin typeface="Arial"/>
                <a:ea typeface="Arial"/>
                <a:cs typeface="Arial"/>
                <a:sym typeface="Arial"/>
              </a:defRPr>
            </a:lvl5pPr>
            <a:lvl6pPr marL="2743200" marR="0" lvl="5"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6pPr>
            <a:lvl7pPr marL="3200400" marR="0" lvl="6"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7pPr>
            <a:lvl8pPr marL="3657600" marR="0" lvl="7"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8pPr>
            <a:lvl9pPr marL="4114800" marR="0" lvl="8" indent="-300037" algn="l" rtl="0">
              <a:spcBef>
                <a:spcPts val="225"/>
              </a:spcBef>
              <a:spcAft>
                <a:spcPts val="0"/>
              </a:spcAft>
              <a:buClr>
                <a:schemeClr val="dk1"/>
              </a:buClr>
              <a:buSzPts val="1125"/>
              <a:buFont typeface="Arial"/>
              <a:buChar char="•"/>
              <a:defRPr sz="1125" b="0" i="0" u="none" strike="noStrike" cap="none">
                <a:solidFill>
                  <a:schemeClr val="dk1"/>
                </a:solidFill>
                <a:latin typeface="Arial"/>
                <a:ea typeface="Arial"/>
                <a:cs typeface="Arial"/>
                <a:sym typeface="Arial"/>
              </a:defRPr>
            </a:lvl9pPr>
          </a:lstStyle>
          <a:p>
            <a:endParaRPr/>
          </a:p>
        </p:txBody>
      </p:sp>
      <p:pic>
        <p:nvPicPr>
          <p:cNvPr id="11" name="Google Shape;11;p31"/>
          <p:cNvPicPr preferRelativeResize="0"/>
          <p:nvPr/>
        </p:nvPicPr>
        <p:blipFill rotWithShape="1">
          <a:blip r:embed="rId27">
            <a:alphaModFix/>
          </a:blip>
          <a:srcRect l="-232446" t="-40639" b="-11567"/>
          <a:stretch/>
        </p:blipFill>
        <p:spPr>
          <a:xfrm>
            <a:off x="7832377" y="5"/>
            <a:ext cx="3867548" cy="698176"/>
          </a:xfrm>
          <a:prstGeom prst="rect">
            <a:avLst/>
          </a:prstGeom>
          <a:noFill/>
          <a:ln>
            <a:noFill/>
          </a:ln>
        </p:spPr>
      </p:pic>
      <p:sp>
        <p:nvSpPr>
          <p:cNvPr id="12" name="Google Shape;12;p31"/>
          <p:cNvSpPr txBox="1"/>
          <p:nvPr/>
        </p:nvSpPr>
        <p:spPr>
          <a:xfrm>
            <a:off x="345017" y="129755"/>
            <a:ext cx="4036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96428"/>
              </a:lnSpc>
              <a:spcBef>
                <a:spcPts val="0"/>
              </a:spcBef>
              <a:spcAft>
                <a:spcPts val="0"/>
              </a:spcAft>
              <a:buClr>
                <a:srgbClr val="007DBA"/>
              </a:buClr>
              <a:buSzPts val="1400"/>
              <a:buFont typeface="Arial"/>
              <a:buNone/>
            </a:pPr>
            <a:r>
              <a:rPr lang="en-GB" sz="1867" b="1">
                <a:solidFill>
                  <a:srgbClr val="5492CD"/>
                </a:solidFill>
                <a:latin typeface="Arial"/>
                <a:ea typeface="Arial"/>
                <a:cs typeface="Arial"/>
                <a:sym typeface="Arial"/>
              </a:rPr>
              <a:t>S</a:t>
            </a:r>
            <a:r>
              <a:rPr lang="en-GB" sz="2400" b="1">
                <a:solidFill>
                  <a:srgbClr val="5492CD"/>
                </a:solidFill>
              </a:rPr>
              <a:t>ixth</a:t>
            </a:r>
            <a:r>
              <a:rPr lang="en-GB" sz="1867" b="1">
                <a:solidFill>
                  <a:srgbClr val="5492CD"/>
                </a:solidFill>
                <a:latin typeface="Arial"/>
                <a:ea typeface="Arial"/>
                <a:cs typeface="Arial"/>
                <a:sym typeface="Arial"/>
              </a:rPr>
              <a:t> A</a:t>
            </a:r>
            <a:r>
              <a:rPr lang="en-GB" sz="2400" b="1">
                <a:solidFill>
                  <a:srgbClr val="5492CD"/>
                </a:solidFill>
              </a:rPr>
              <a:t>ssessment</a:t>
            </a:r>
            <a:r>
              <a:rPr lang="en-GB" sz="1867" b="1">
                <a:solidFill>
                  <a:srgbClr val="5492CD"/>
                </a:solidFill>
                <a:latin typeface="Arial"/>
                <a:ea typeface="Arial"/>
                <a:cs typeface="Arial"/>
                <a:sym typeface="Arial"/>
              </a:rPr>
              <a:t> R</a:t>
            </a:r>
            <a:r>
              <a:rPr lang="en-GB" sz="2400" b="1">
                <a:solidFill>
                  <a:srgbClr val="5492CD"/>
                </a:solidFill>
              </a:rPr>
              <a:t>eport</a:t>
            </a:r>
            <a:endParaRPr sz="2400">
              <a:solidFill>
                <a:srgbClr val="5492CD"/>
              </a:solidFill>
            </a:endParaRPr>
          </a:p>
        </p:txBody>
      </p:sp>
      <p:sp>
        <p:nvSpPr>
          <p:cNvPr id="13" name="Google Shape;13;p31"/>
          <p:cNvSpPr txBox="1"/>
          <p:nvPr/>
        </p:nvSpPr>
        <p:spPr>
          <a:xfrm>
            <a:off x="345033" y="370933"/>
            <a:ext cx="4180000" cy="415600"/>
          </a:xfrm>
          <a:prstGeom prst="rect">
            <a:avLst/>
          </a:prstGeom>
          <a:noFill/>
          <a:ln>
            <a:noFill/>
          </a:ln>
        </p:spPr>
        <p:txBody>
          <a:bodyPr spcFirstLastPara="1" wrap="square" lIns="121900" tIns="60933" rIns="121900" bIns="60933" anchor="t" anchorCtr="0">
            <a:noAutofit/>
          </a:bodyPr>
          <a:lstStyle/>
          <a:p>
            <a:pPr marL="0" marR="0" lvl="0" indent="0" algn="l" rtl="0">
              <a:lnSpc>
                <a:spcPct val="135000"/>
              </a:lnSpc>
              <a:spcBef>
                <a:spcPts val="0"/>
              </a:spcBef>
              <a:spcAft>
                <a:spcPts val="0"/>
              </a:spcAft>
              <a:buClr>
                <a:srgbClr val="007DBA"/>
              </a:buClr>
              <a:buSzPts val="1000"/>
              <a:buFont typeface="Arial Narrow"/>
              <a:buNone/>
            </a:pPr>
            <a:r>
              <a:rPr lang="en-GB" sz="1200">
                <a:solidFill>
                  <a:srgbClr val="5492CD"/>
                </a:solidFill>
                <a:latin typeface="Arial Narrow"/>
                <a:ea typeface="Arial Narrow"/>
                <a:cs typeface="Arial Narrow"/>
                <a:sym typeface="Arial Narrow"/>
              </a:rPr>
              <a:t>WORKING GROUP</a:t>
            </a:r>
            <a:r>
              <a:rPr lang="en-GB" sz="1200" b="0">
                <a:solidFill>
                  <a:srgbClr val="5492CD"/>
                </a:solidFill>
                <a:latin typeface="Arial Narrow"/>
                <a:ea typeface="Arial Narrow"/>
                <a:cs typeface="Arial Narrow"/>
                <a:sym typeface="Arial Narrow"/>
              </a:rPr>
              <a:t> III – MITIGATION OF CLIMATE CHANGE</a:t>
            </a:r>
            <a:endParaRPr sz="1733">
              <a:solidFill>
                <a:srgbClr val="5492CD"/>
              </a:solidFill>
            </a:endParaRPr>
          </a:p>
        </p:txBody>
      </p:sp>
      <p:sp>
        <p:nvSpPr>
          <p:cNvPr id="14" name="Google Shape;14;p31"/>
          <p:cNvSpPr/>
          <p:nvPr/>
        </p:nvSpPr>
        <p:spPr>
          <a:xfrm>
            <a:off x="7867" y="7867"/>
            <a:ext cx="94400" cy="636400"/>
          </a:xfrm>
          <a:prstGeom prst="rect">
            <a:avLst/>
          </a:prstGeom>
          <a:solidFill>
            <a:srgbClr val="5492CD"/>
          </a:solidFill>
          <a:ln w="9525" cap="flat" cmpd="sng">
            <a:solidFill>
              <a:srgbClr val="5492C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390310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4">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977B9A-C566-C74A-AAE2-943473E21063}"/>
              </a:ext>
            </a:extLst>
          </p:cNvPr>
          <p:cNvSpPr/>
          <p:nvPr userDrawn="1"/>
        </p:nvSpPr>
        <p:spPr>
          <a:xfrm>
            <a:off x="0" y="1"/>
            <a:ext cx="12192000" cy="745065"/>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28495" y="776465"/>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8495" y="2137323"/>
            <a:ext cx="11358032"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B8E646-1911-BE4C-9E28-BB5C83954535}"/>
              </a:ext>
            </a:extLst>
          </p:cNvPr>
          <p:cNvPicPr>
            <a:picLocks noChangeAspect="1"/>
          </p:cNvPicPr>
          <p:nvPr userDrawn="1"/>
        </p:nvPicPr>
        <p:blipFill>
          <a:blip r:embed="rId20"/>
          <a:stretch>
            <a:fillRect/>
          </a:stretch>
        </p:blipFill>
        <p:spPr>
          <a:xfrm>
            <a:off x="5877377" y="2906"/>
            <a:ext cx="3867543" cy="698177"/>
          </a:xfrm>
          <a:prstGeom prst="rect">
            <a:avLst/>
          </a:prstGeom>
          <a:effectLst/>
        </p:spPr>
      </p:pic>
      <p:pic>
        <p:nvPicPr>
          <p:cNvPr id="7" name="Grafik 6">
            <a:extLst>
              <a:ext uri="{FF2B5EF4-FFF2-40B4-BE49-F238E27FC236}">
                <a16:creationId xmlns:a16="http://schemas.microsoft.com/office/drawing/2014/main" id="{7A45C4C5-1592-284C-BA92-FB20E1D60659}"/>
              </a:ext>
            </a:extLst>
          </p:cNvPr>
          <p:cNvPicPr>
            <a:picLocks noChangeAspect="1"/>
          </p:cNvPicPr>
          <p:nvPr userDrawn="1"/>
        </p:nvPicPr>
        <p:blipFill>
          <a:blip r:embed="rId21"/>
          <a:srcRect/>
          <a:stretch/>
        </p:blipFill>
        <p:spPr>
          <a:xfrm>
            <a:off x="9940845" y="-4234"/>
            <a:ext cx="2248908" cy="749300"/>
          </a:xfrm>
          <a:prstGeom prst="rect">
            <a:avLst/>
          </a:prstGeom>
        </p:spPr>
      </p:pic>
      <p:sp>
        <p:nvSpPr>
          <p:cNvPr id="16" name="Freeform 15">
            <a:extLst>
              <a:ext uri="{FF2B5EF4-FFF2-40B4-BE49-F238E27FC236}">
                <a16:creationId xmlns:a16="http://schemas.microsoft.com/office/drawing/2014/main" id="{1394E7F0-A394-BF4F-A3BA-249726544DFF}"/>
              </a:ext>
            </a:extLst>
          </p:cNvPr>
          <p:cNvSpPr/>
          <p:nvPr userDrawn="1"/>
        </p:nvSpPr>
        <p:spPr>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dirty="0"/>
          </a:p>
        </p:txBody>
      </p:sp>
      <p:sp>
        <p:nvSpPr>
          <p:cNvPr id="10" name="Text Placeholder 6">
            <a:extLst>
              <a:ext uri="{FF2B5EF4-FFF2-40B4-BE49-F238E27FC236}">
                <a16:creationId xmlns:a16="http://schemas.microsoft.com/office/drawing/2014/main" id="{1E1D4032-B233-4B42-9A19-EDFBB797A365}"/>
              </a:ext>
            </a:extLst>
          </p:cNvPr>
          <p:cNvSpPr txBox="1">
            <a:spLocks/>
          </p:cNvSpPr>
          <p:nvPr userDrawn="1"/>
        </p:nvSpPr>
        <p:spPr>
          <a:xfrm>
            <a:off x="345018" y="129755"/>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867" dirty="0"/>
              <a:t>SIXTH ASSESSMENT REPORT</a:t>
            </a:r>
          </a:p>
        </p:txBody>
      </p:sp>
      <p:sp>
        <p:nvSpPr>
          <p:cNvPr id="11" name="Text Placeholder 6">
            <a:extLst>
              <a:ext uri="{FF2B5EF4-FFF2-40B4-BE49-F238E27FC236}">
                <a16:creationId xmlns:a16="http://schemas.microsoft.com/office/drawing/2014/main" id="{5F692A97-0D7B-EA43-830A-3D8E7745CBB7}"/>
              </a:ext>
            </a:extLst>
          </p:cNvPr>
          <p:cNvSpPr txBox="1">
            <a:spLocks/>
          </p:cNvSpPr>
          <p:nvPr userDrawn="1"/>
        </p:nvSpPr>
        <p:spPr>
          <a:xfrm>
            <a:off x="345018" y="370927"/>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r>
              <a:rPr lang="en-US" sz="1333" dirty="0"/>
              <a:t>Working Group II – Impacts, Adaptation and Vulnerability</a:t>
            </a:r>
          </a:p>
        </p:txBody>
      </p:sp>
    </p:spTree>
    <p:extLst>
      <p:ext uri="{BB962C8B-B14F-4D97-AF65-F5344CB8AC3E}">
        <p14:creationId xmlns:p14="http://schemas.microsoft.com/office/powerpoint/2010/main" val="40562691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hf hdr="0" ftr="0" dt="0"/>
  <p:txStyles>
    <p:titleStyle>
      <a:lvl1pPr algn="l" defTabSz="342830" rtl="0" eaLnBrk="1" latinLnBrk="0" hangingPunct="1">
        <a:lnSpc>
          <a:spcPts val="2251"/>
        </a:lnSpc>
        <a:spcBef>
          <a:spcPct val="0"/>
        </a:spcBef>
        <a:buNone/>
        <a:defRPr sz="3200" b="1" kern="1200" baseline="0">
          <a:solidFill>
            <a:srgbClr val="003466"/>
          </a:solidFill>
          <a:latin typeface="Arial" panose="020B0604020202020204" pitchFamily="34" charset="0"/>
          <a:ea typeface="+mj-ea"/>
          <a:cs typeface="Arial" panose="020B0604020202020204" pitchFamily="34" charset="0"/>
        </a:defRPr>
      </a:lvl1pPr>
    </p:titleStyle>
    <p:bodyStyle>
      <a:lvl1pPr marL="257122" indent="-257122"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1pPr>
      <a:lvl2pPr marL="557097" indent="-214269"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2pPr>
      <a:lvl3pPr marL="857075"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3pPr>
      <a:lvl4pPr marL="1199903"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4pPr>
      <a:lvl5pPr marL="1542732"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5pPr>
      <a:lvl6pPr marL="1885562" indent="-171416"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6"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6"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6" algn="l" defTabSz="34283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30" rtl="0" eaLnBrk="1" latinLnBrk="0" hangingPunct="1">
        <a:defRPr sz="1351" kern="1200">
          <a:solidFill>
            <a:schemeClr val="tx1"/>
          </a:solidFill>
          <a:latin typeface="+mn-lt"/>
          <a:ea typeface="+mn-ea"/>
          <a:cs typeface="+mn-cs"/>
        </a:defRPr>
      </a:lvl1pPr>
      <a:lvl2pPr marL="342830" algn="l" defTabSz="342830" rtl="0" eaLnBrk="1" latinLnBrk="0" hangingPunct="1">
        <a:defRPr sz="1351" kern="1200">
          <a:solidFill>
            <a:schemeClr val="tx1"/>
          </a:solidFill>
          <a:latin typeface="+mn-lt"/>
          <a:ea typeface="+mn-ea"/>
          <a:cs typeface="+mn-cs"/>
        </a:defRPr>
      </a:lvl2pPr>
      <a:lvl3pPr marL="685662" algn="l" defTabSz="342830" rtl="0" eaLnBrk="1" latinLnBrk="0" hangingPunct="1">
        <a:defRPr sz="1351" kern="1200">
          <a:solidFill>
            <a:schemeClr val="tx1"/>
          </a:solidFill>
          <a:latin typeface="+mn-lt"/>
          <a:ea typeface="+mn-ea"/>
          <a:cs typeface="+mn-cs"/>
        </a:defRPr>
      </a:lvl3pPr>
      <a:lvl4pPr marL="1028489" algn="l" defTabSz="342830" rtl="0" eaLnBrk="1" latinLnBrk="0" hangingPunct="1">
        <a:defRPr sz="1351" kern="1200">
          <a:solidFill>
            <a:schemeClr val="tx1"/>
          </a:solidFill>
          <a:latin typeface="+mn-lt"/>
          <a:ea typeface="+mn-ea"/>
          <a:cs typeface="+mn-cs"/>
        </a:defRPr>
      </a:lvl4pPr>
      <a:lvl5pPr marL="1371318" algn="l" defTabSz="342830" rtl="0" eaLnBrk="1" latinLnBrk="0" hangingPunct="1">
        <a:defRPr sz="1351" kern="1200">
          <a:solidFill>
            <a:schemeClr val="tx1"/>
          </a:solidFill>
          <a:latin typeface="+mn-lt"/>
          <a:ea typeface="+mn-ea"/>
          <a:cs typeface="+mn-cs"/>
        </a:defRPr>
      </a:lvl5pPr>
      <a:lvl6pPr marL="1714146" algn="l" defTabSz="342830" rtl="0" eaLnBrk="1" latinLnBrk="0" hangingPunct="1">
        <a:defRPr sz="1351" kern="1200">
          <a:solidFill>
            <a:schemeClr val="tx1"/>
          </a:solidFill>
          <a:latin typeface="+mn-lt"/>
          <a:ea typeface="+mn-ea"/>
          <a:cs typeface="+mn-cs"/>
        </a:defRPr>
      </a:lvl6pPr>
      <a:lvl7pPr marL="2056975" algn="l" defTabSz="342830" rtl="0" eaLnBrk="1" latinLnBrk="0" hangingPunct="1">
        <a:defRPr sz="1351" kern="1200">
          <a:solidFill>
            <a:schemeClr val="tx1"/>
          </a:solidFill>
          <a:latin typeface="+mn-lt"/>
          <a:ea typeface="+mn-ea"/>
          <a:cs typeface="+mn-cs"/>
        </a:defRPr>
      </a:lvl7pPr>
      <a:lvl8pPr marL="2399805" algn="l" defTabSz="342830" rtl="0" eaLnBrk="1" latinLnBrk="0" hangingPunct="1">
        <a:defRPr sz="1351" kern="1200">
          <a:solidFill>
            <a:schemeClr val="tx1"/>
          </a:solidFill>
          <a:latin typeface="+mn-lt"/>
          <a:ea typeface="+mn-ea"/>
          <a:cs typeface="+mn-cs"/>
        </a:defRPr>
      </a:lvl8pPr>
      <a:lvl9pPr marL="2742634" algn="l" defTabSz="34283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jpeg"/><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98.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ipcc.ch/" TargetMode="External"/><Relationship Id="rId1" Type="http://schemas.openxmlformats.org/officeDocument/2006/relationships/slideLayout" Target="../slideLayouts/slideLayout118.xml"/><Relationship Id="rId6" Type="http://schemas.openxmlformats.org/officeDocument/2006/relationships/image" Target="../media/image99.png"/><Relationship Id="rId5" Type="http://schemas.openxmlformats.org/officeDocument/2006/relationships/image" Target="../media/image105.jpe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13.xml"/><Relationship Id="rId16" Type="http://schemas.openxmlformats.org/officeDocument/2006/relationships/image" Target="../media/image129.png"/><Relationship Id="rId1" Type="http://schemas.openxmlformats.org/officeDocument/2006/relationships/slideLayout" Target="../slideLayouts/slideLayout130.xml"/><Relationship Id="rId6" Type="http://schemas.openxmlformats.org/officeDocument/2006/relationships/image" Target="../media/image171.svg"/><Relationship Id="rId11" Type="http://schemas.openxmlformats.org/officeDocument/2006/relationships/image" Target="../media/image124.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69.svg"/><Relationship Id="rId9" Type="http://schemas.openxmlformats.org/officeDocument/2006/relationships/image" Target="../media/image122.png"/><Relationship Id="rId1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3.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3.xml"/><Relationship Id="rId5" Type="http://schemas.openxmlformats.org/officeDocument/2006/relationships/image" Target="../media/image98.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3A7939-571B-E99F-6B7F-118FC086F6A1}"/>
              </a:ext>
            </a:extLst>
          </p:cNvPr>
          <p:cNvSpPr>
            <a:spLocks noGrp="1" noRot="1" noMove="1" noResize="1" noEditPoints="1" noAdjustHandles="1" noChangeArrowheads="1" noChangeShapeType="1"/>
          </p:cNvSpPr>
          <p:nvPr/>
        </p:nvSpPr>
        <p:spPr>
          <a:xfrm>
            <a:off x="0" y="-26008"/>
            <a:ext cx="12203380" cy="6884008"/>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D2C49B91-D563-288A-C203-98F05C8FA2D0}"/>
              </a:ext>
            </a:extLst>
          </p:cNvPr>
          <p:cNvSpPr>
            <a:spLocks noGrp="1" noRot="1" noMove="1" noResize="1" noEditPoints="1" noAdjustHandles="1" noChangeArrowheads="1" noChangeShapeType="1"/>
          </p:cNvSpPr>
          <p:nvPr/>
        </p:nvSpPr>
        <p:spPr>
          <a:xfrm>
            <a:off x="0" y="-26008"/>
            <a:ext cx="4726875" cy="6884008"/>
          </a:xfrm>
          <a:custGeom>
            <a:avLst/>
            <a:gdLst/>
            <a:ahLst/>
            <a:cxnLst/>
            <a:rect l="l" t="t" r="r" b="b"/>
            <a:pathLst>
              <a:path w="2515434" h="3522506">
                <a:moveTo>
                  <a:pt x="0" y="0"/>
                </a:moveTo>
                <a:lnTo>
                  <a:pt x="2515434" y="0"/>
                </a:lnTo>
                <a:lnTo>
                  <a:pt x="2515434" y="764178"/>
                </a:lnTo>
                <a:lnTo>
                  <a:pt x="1254772" y="3522506"/>
                </a:lnTo>
                <a:lnTo>
                  <a:pt x="239407" y="3522506"/>
                </a:lnTo>
                <a:lnTo>
                  <a:pt x="1559382" y="649023"/>
                </a:lnTo>
                <a:lnTo>
                  <a:pt x="0" y="649023"/>
                </a:lnTo>
                <a:close/>
              </a:path>
            </a:pathLst>
          </a:custGeom>
          <a:blipFill dpi="0" rotWithShape="1">
            <a:blip r:embed="rId2" cstate="hqprint">
              <a:extLst>
                <a:ext uri="{28A0092B-C50C-407E-A947-70E740481C1C}">
                  <a14:useLocalDpi xmlns:a14="http://schemas.microsoft.com/office/drawing/2010/main" val="0"/>
                </a:ext>
              </a:extLst>
            </a:blip>
            <a:srcRect/>
            <a:stretch>
              <a:fillRect/>
            </a:stretch>
          </a:blipFill>
          <a:ln>
            <a:noFill/>
          </a:ln>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gradFill>
                <a:gsLst>
                  <a:gs pos="21000">
                    <a:srgbClr val="53575C"/>
                  </a:gs>
                  <a:gs pos="88000">
                    <a:srgbClr val="C5C7CA"/>
                  </a:gs>
                </a:gsLst>
                <a:lin ang="5400000"/>
              </a:gradFill>
              <a:effectLst/>
              <a:uLnTx/>
              <a:uFillTx/>
              <a:latin typeface="Arial" panose="020B0604020202020204"/>
              <a:ea typeface="+mn-ea"/>
              <a:cs typeface="+mn-cs"/>
            </a:endParaRPr>
          </a:p>
        </p:txBody>
      </p:sp>
      <p:sp>
        <p:nvSpPr>
          <p:cNvPr id="12" name="Subtitle 2">
            <a:extLst>
              <a:ext uri="{FF2B5EF4-FFF2-40B4-BE49-F238E27FC236}">
                <a16:creationId xmlns:a16="http://schemas.microsoft.com/office/drawing/2014/main" id="{4E3C90F8-EFD4-684F-AB94-3187647F45C6}"/>
              </a:ext>
            </a:extLst>
          </p:cNvPr>
          <p:cNvSpPr txBox="1">
            <a:spLocks/>
          </p:cNvSpPr>
          <p:nvPr/>
        </p:nvSpPr>
        <p:spPr>
          <a:xfrm>
            <a:off x="4894944" y="1473994"/>
            <a:ext cx="6451152" cy="854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Speakers: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5BAEBA49-65C4-40B5-0675-3BE4A28420ED}"/>
              </a:ext>
            </a:extLst>
          </p:cNvPr>
          <p:cNvSpPr>
            <a:spLocks noGrp="1"/>
          </p:cNvSpPr>
          <p:nvPr>
            <p:ph type="title"/>
          </p:nvPr>
        </p:nvSpPr>
        <p:spPr>
          <a:xfrm>
            <a:off x="4894944" y="2231213"/>
            <a:ext cx="6932416" cy="3361868"/>
          </a:xfrm>
        </p:spPr>
        <p:txBody>
          <a:bodyPr>
            <a:normAutofit fontScale="90000"/>
          </a:bodyPr>
          <a:lstStyle/>
          <a:p>
            <a:pPr rtl="0"/>
            <a:r>
              <a:rPr lang="en-US" sz="2200" dirty="0">
                <a:solidFill>
                  <a:schemeClr val="bg1"/>
                </a:solidFill>
                <a:latin typeface="Arial" panose="020B0604020202020204" pitchFamily="34" charset="0"/>
                <a:cs typeface="Arial" panose="020B0604020202020204" pitchFamily="34" charset="0"/>
              </a:rPr>
              <a:t>Jim Skea, </a:t>
            </a:r>
            <a:r>
              <a:rPr lang="en-US" sz="2200" b="0" dirty="0">
                <a:solidFill>
                  <a:schemeClr val="bg1"/>
                </a:solidFill>
                <a:latin typeface="Arial" panose="020B0604020202020204" pitchFamily="34" charset="0"/>
                <a:cs typeface="Arial" panose="020B0604020202020204" pitchFamily="34" charset="0"/>
              </a:rPr>
              <a:t>IPCC Chair</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Diana </a:t>
            </a:r>
            <a:r>
              <a:rPr lang="en-US" sz="2200" dirty="0" err="1">
                <a:solidFill>
                  <a:schemeClr val="bg1"/>
                </a:solidFill>
                <a:latin typeface="Arial" panose="020B0604020202020204" pitchFamily="34" charset="0"/>
                <a:cs typeface="Arial" panose="020B0604020202020204" pitchFamily="34" charset="0"/>
              </a:rPr>
              <a:t>Ürge</a:t>
            </a:r>
            <a:r>
              <a:rPr lang="en-US" sz="2200" dirty="0">
                <a:solidFill>
                  <a:schemeClr val="bg1"/>
                </a:solidFill>
                <a:latin typeface="Arial" panose="020B0604020202020204" pitchFamily="34" charset="0"/>
                <a:cs typeface="Arial" panose="020B0604020202020204" pitchFamily="34" charset="0"/>
              </a:rPr>
              <a:t>-Vorsatz, </a:t>
            </a:r>
            <a:r>
              <a:rPr lang="en-US" sz="2200" b="0" dirty="0">
                <a:solidFill>
                  <a:schemeClr val="bg1"/>
                </a:solidFill>
                <a:latin typeface="Arial" panose="020B0604020202020204" pitchFamily="34" charset="0"/>
                <a:cs typeface="Arial" panose="020B0604020202020204" pitchFamily="34" charset="0"/>
              </a:rPr>
              <a:t>IPCC Vice-Chair </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Robert Vautard, </a:t>
            </a:r>
            <a:r>
              <a:rPr lang="en-US" sz="2200" b="0" dirty="0">
                <a:solidFill>
                  <a:schemeClr val="bg1"/>
                </a:solidFill>
                <a:latin typeface="Arial" panose="020B0604020202020204" pitchFamily="34" charset="0"/>
                <a:cs typeface="Arial" panose="020B0604020202020204" pitchFamily="34" charset="0"/>
              </a:rPr>
              <a:t>Working Group I Co-Chair </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Bart van den Hurk, </a:t>
            </a:r>
            <a:r>
              <a:rPr lang="en-US" sz="2200" b="0" dirty="0">
                <a:solidFill>
                  <a:schemeClr val="bg1"/>
                </a:solidFill>
                <a:latin typeface="Arial" panose="020B0604020202020204" pitchFamily="34" charset="0"/>
                <a:cs typeface="Arial" panose="020B0604020202020204" pitchFamily="34" charset="0"/>
              </a:rPr>
              <a:t>Working Group II Co-Chair </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Zinta Zommers, </a:t>
            </a:r>
            <a:r>
              <a:rPr lang="en-US" sz="2200" b="0" dirty="0">
                <a:solidFill>
                  <a:schemeClr val="bg1"/>
                </a:solidFill>
                <a:latin typeface="Arial" panose="020B0604020202020204" pitchFamily="34" charset="0"/>
                <a:cs typeface="Arial" panose="020B0604020202020204" pitchFamily="34" charset="0"/>
              </a:rPr>
              <a:t>Working Group II Vice-Chair </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Jan Sigurd Fuglestvedt, </a:t>
            </a:r>
            <a:r>
              <a:rPr lang="en-US" sz="2200" b="0" dirty="0">
                <a:solidFill>
                  <a:schemeClr val="bg1"/>
                </a:solidFill>
                <a:latin typeface="Arial" panose="020B0604020202020204" pitchFamily="34" charset="0"/>
                <a:cs typeface="Arial" panose="020B0604020202020204" pitchFamily="34" charset="0"/>
              </a:rPr>
              <a:t>Working Group III Vice-Chair </a:t>
            </a:r>
            <a:br>
              <a:rPr lang="en-US" sz="2200" b="0" dirty="0">
                <a:solidFill>
                  <a:schemeClr val="bg1"/>
                </a:solidFill>
                <a:latin typeface="Arial" panose="020B0604020202020204" pitchFamily="34" charset="0"/>
                <a:cs typeface="Arial" panose="020B0604020202020204" pitchFamily="34" charset="0"/>
              </a:rPr>
            </a:br>
            <a:r>
              <a:rPr lang="en-US" sz="2200" b="0" dirty="0">
                <a:solidFill>
                  <a:schemeClr val="bg1"/>
                </a:solidFill>
                <a:latin typeface="Arial" panose="020B0604020202020204" pitchFamily="34" charset="0"/>
                <a:cs typeface="Arial" panose="020B0604020202020204" pitchFamily="34" charset="0"/>
              </a:rPr>
              <a:t/>
            </a:r>
            <a:br>
              <a:rPr lang="en-US" sz="2200" b="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Oliver Geden,</a:t>
            </a:r>
            <a:r>
              <a:rPr lang="en-US" sz="2200" b="0" dirty="0">
                <a:solidFill>
                  <a:schemeClr val="bg1"/>
                </a:solidFill>
                <a:latin typeface="Arial" panose="020B0604020202020204" pitchFamily="34" charset="0"/>
                <a:cs typeface="Arial" panose="020B0604020202020204" pitchFamily="34" charset="0"/>
              </a:rPr>
              <a:t> Working Group III Vice-Chair </a:t>
            </a:r>
            <a:br>
              <a:rPr lang="en-US" sz="2200"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endParaRPr lang="en-US" b="0" dirty="0">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F91FA0D8-2F99-7209-3023-50EEB2DFD81A}"/>
              </a:ext>
            </a:extLst>
          </p:cNvPr>
          <p:cNvPicPr>
            <a:picLocks noChangeAspect="1"/>
          </p:cNvPicPr>
          <p:nvPr/>
        </p:nvPicPr>
        <p:blipFill>
          <a:blip r:embed="rId3"/>
          <a:stretch>
            <a:fillRect/>
          </a:stretch>
        </p:blipFill>
        <p:spPr>
          <a:xfrm>
            <a:off x="4894944" y="5475557"/>
            <a:ext cx="6932416" cy="1027024"/>
          </a:xfrm>
          <a:prstGeom prst="rect">
            <a:avLst/>
          </a:prstGeom>
        </p:spPr>
      </p:pic>
      <p:sp>
        <p:nvSpPr>
          <p:cNvPr id="4" name="Title 1">
            <a:extLst>
              <a:ext uri="{FF2B5EF4-FFF2-40B4-BE49-F238E27FC236}">
                <a16:creationId xmlns:a16="http://schemas.microsoft.com/office/drawing/2014/main" id="{6234E7A9-7488-10E7-A3CE-AEA61290EE25}"/>
              </a:ext>
            </a:extLst>
          </p:cNvPr>
          <p:cNvSpPr txBox="1">
            <a:spLocks/>
          </p:cNvSpPr>
          <p:nvPr/>
        </p:nvSpPr>
        <p:spPr>
          <a:xfrm>
            <a:off x="4894944" y="245995"/>
            <a:ext cx="7285676" cy="101281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IPCC Briefing for the members of the Latvian Parliament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17 April 2024</a:t>
            </a:r>
            <a:endParaRPr kumimoji="0" lang="en-US" sz="24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345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11fb2f0268a_2_252"/>
          <p:cNvSpPr txBox="1">
            <a:spLocks noGrp="1"/>
          </p:cNvSpPr>
          <p:nvPr>
            <p:ph type="ctrTitle"/>
          </p:nvPr>
        </p:nvSpPr>
        <p:spPr>
          <a:prstGeom prst="rect">
            <a:avLst/>
          </a:prstGeom>
          <a:noFill/>
          <a:ln>
            <a:noFill/>
          </a:ln>
        </p:spPr>
        <p:txBody>
          <a:bodyPr spcFirstLastPara="1" vert="horz" wrap="square" lIns="0" tIns="0" rIns="0" bIns="0" rtlCol="0" anchor="ctr" anchorCtr="0">
            <a:noAutofit/>
          </a:bodyPr>
          <a:lstStyle/>
          <a:p>
            <a:pPr>
              <a:lnSpc>
                <a:spcPct val="81250"/>
              </a:lnSpc>
              <a:buSzPts val="2400"/>
              <a:buNone/>
            </a:pPr>
            <a:r>
              <a:rPr lang="en-GB" sz="3200"/>
              <a:t>Mitigation options in urban areas</a:t>
            </a:r>
            <a:endParaRPr/>
          </a:p>
        </p:txBody>
      </p:sp>
      <p:sp>
        <p:nvSpPr>
          <p:cNvPr id="2" name="Text Placeholder 1">
            <a:extLst>
              <a:ext uri="{FF2B5EF4-FFF2-40B4-BE49-F238E27FC236}">
                <a16:creationId xmlns:a16="http://schemas.microsoft.com/office/drawing/2014/main" id="{EA16A4BD-B54B-406C-93AB-2AF8E35D4200}"/>
              </a:ext>
            </a:extLst>
          </p:cNvPr>
          <p:cNvSpPr>
            <a:spLocks noGrp="1"/>
          </p:cNvSpPr>
          <p:nvPr>
            <p:ph type="body" idx="1"/>
          </p:nvPr>
        </p:nvSpPr>
        <p:spPr/>
        <p:txBody>
          <a:bodyPr/>
          <a:lstStyle/>
          <a:p>
            <a:endParaRPr lang="en-US"/>
          </a:p>
        </p:txBody>
      </p:sp>
      <p:pic>
        <p:nvPicPr>
          <p:cNvPr id="571" name="Google Shape;571;g11fb2f0268a_2_252"/>
          <p:cNvPicPr preferRelativeResize="0"/>
          <p:nvPr/>
        </p:nvPicPr>
        <p:blipFill rotWithShape="1">
          <a:blip r:embed="rId3">
            <a:alphaModFix/>
          </a:blip>
          <a:srcRect l="-167" r="1925"/>
          <a:stretch/>
        </p:blipFill>
        <p:spPr>
          <a:xfrm>
            <a:off x="299801" y="2677130"/>
            <a:ext cx="11493636" cy="2341941"/>
          </a:xfrm>
          <a:prstGeom prst="rect">
            <a:avLst/>
          </a:prstGeom>
          <a:noFill/>
          <a:ln>
            <a:noFill/>
          </a:ln>
        </p:spPr>
      </p:pic>
      <p:pic>
        <p:nvPicPr>
          <p:cNvPr id="573" name="Google Shape;573;g11fb2f0268a_2_252"/>
          <p:cNvPicPr preferRelativeResize="0"/>
          <p:nvPr/>
        </p:nvPicPr>
        <p:blipFill rotWithShape="1">
          <a:blip r:embed="rId4">
            <a:alphaModFix/>
          </a:blip>
          <a:srcRect l="445" r="445"/>
          <a:stretch/>
        </p:blipFill>
        <p:spPr>
          <a:xfrm>
            <a:off x="5755967" y="1732233"/>
            <a:ext cx="6220135" cy="9243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4225" name="Rectangle 2"/>
          <p:cNvSpPr>
            <a:spLocks noGrp="1" noChangeArrowheads="1"/>
          </p:cNvSpPr>
          <p:nvPr>
            <p:ph type="title"/>
          </p:nvPr>
        </p:nvSpPr>
        <p:spPr>
          <a:xfrm>
            <a:off x="6210301" y="170239"/>
            <a:ext cx="5408542" cy="1221239"/>
          </a:xfrm>
        </p:spPr>
        <p:txBody>
          <a:bodyPr>
            <a:noAutofit/>
          </a:bodyPr>
          <a:lstStyle/>
          <a:p>
            <a:pPr algn="ctr" eaLnBrk="1" hangingPunct="1">
              <a:lnSpc>
                <a:spcPct val="100000"/>
              </a:lnSpc>
            </a:pPr>
            <a:r>
              <a:rPr lang="en-US" sz="3600" b="1" i="1" dirty="0">
                <a:solidFill>
                  <a:srgbClr val="00B0F0"/>
                </a:solidFill>
              </a:rPr>
              <a:t>Thank you for your attention</a:t>
            </a:r>
          </a:p>
        </p:txBody>
      </p:sp>
      <p:sp>
        <p:nvSpPr>
          <p:cNvPr id="564226" name="Rectangle 3"/>
          <p:cNvSpPr>
            <a:spLocks noGrp="1" noChangeArrowheads="1"/>
          </p:cNvSpPr>
          <p:nvPr>
            <p:ph type="subTitle" idx="4294967295"/>
          </p:nvPr>
        </p:nvSpPr>
        <p:spPr>
          <a:xfrm>
            <a:off x="6999249" y="1989863"/>
            <a:ext cx="4218418" cy="4717376"/>
          </a:xfrm>
        </p:spPr>
        <p:txBody>
          <a:bodyPr>
            <a:noAutofit/>
          </a:bodyPr>
          <a:lstStyle/>
          <a:p>
            <a:pPr marL="0" indent="0" algn="ctr">
              <a:buNone/>
            </a:pPr>
            <a:r>
              <a:rPr lang="en-US" sz="3200" b="1" dirty="0">
                <a:solidFill>
                  <a:srgbClr val="0099FF"/>
                </a:solidFill>
              </a:rPr>
              <a:t>Diana </a:t>
            </a:r>
            <a:r>
              <a:rPr lang="hu-HU" sz="3200" b="1" dirty="0">
                <a:solidFill>
                  <a:srgbClr val="0099FF"/>
                </a:solidFill>
              </a:rPr>
              <a:t>Ü</a:t>
            </a:r>
            <a:r>
              <a:rPr lang="en-US" sz="3200" b="1" dirty="0" err="1">
                <a:solidFill>
                  <a:srgbClr val="0099FF"/>
                </a:solidFill>
              </a:rPr>
              <a:t>rge</a:t>
            </a:r>
            <a:r>
              <a:rPr lang="en-US" sz="3200" b="1" dirty="0">
                <a:solidFill>
                  <a:srgbClr val="0099FF"/>
                </a:solidFill>
              </a:rPr>
              <a:t>-Vorsatz</a:t>
            </a:r>
            <a:endParaRPr lang="en-US" sz="2667" b="1" dirty="0">
              <a:solidFill>
                <a:srgbClr val="0099FF"/>
              </a:solidFill>
            </a:endParaRPr>
          </a:p>
          <a:p>
            <a:pPr marL="0" indent="0" algn="ctr">
              <a:buNone/>
            </a:pPr>
            <a:r>
              <a:rPr lang="de-DE" sz="2667" dirty="0">
                <a:solidFill>
                  <a:srgbClr val="00B3F2"/>
                </a:solidFill>
              </a:rPr>
              <a:t>vorsatzd@ceu.edu </a:t>
            </a:r>
          </a:p>
          <a:p>
            <a:pPr marL="0" indent="0" algn="ctr">
              <a:buNone/>
            </a:pPr>
            <a:r>
              <a:rPr lang="de-DE" sz="2667" b="1" dirty="0">
                <a:solidFill>
                  <a:srgbClr val="C00000"/>
                </a:solidFill>
                <a:hlinkClick r:id="rId2">
                  <a:extLst>
                    <a:ext uri="{A12FA001-AC4F-418D-AE19-62706E023703}">
                      <ahyp:hlinkClr xmlns:ahyp="http://schemas.microsoft.com/office/drawing/2018/hyperlinkcolor" xmlns="" val="tx"/>
                    </a:ext>
                  </a:extLst>
                </a:hlinkClick>
              </a:rPr>
              <a:t>www.ipcc.ch</a:t>
            </a:r>
            <a:r>
              <a:rPr lang="de-DE" sz="2667" b="1" dirty="0">
                <a:solidFill>
                  <a:srgbClr val="C00000"/>
                </a:solidFill>
              </a:rPr>
              <a:t> </a:t>
            </a:r>
          </a:p>
          <a:p>
            <a:pPr marL="0" indent="0" algn="ctr">
              <a:buNone/>
            </a:pPr>
            <a:endParaRPr lang="en-US" sz="2667" dirty="0">
              <a:solidFill>
                <a:srgbClr val="F1A33E"/>
              </a:solidFill>
            </a:endParaRPr>
          </a:p>
          <a:p>
            <a:pPr marL="0" indent="0" algn="ctr">
              <a:buNone/>
            </a:pPr>
            <a:r>
              <a:rPr lang="en-US" sz="2667" dirty="0">
                <a:solidFill>
                  <a:srgbClr val="F1A33E"/>
                </a:solidFill>
              </a:rPr>
              <a:t>Twitter:</a:t>
            </a:r>
          </a:p>
          <a:p>
            <a:pPr marL="0" indent="0" algn="ctr">
              <a:buNone/>
            </a:pPr>
            <a:r>
              <a:rPr lang="en-US" sz="2667" b="1" dirty="0">
                <a:solidFill>
                  <a:srgbClr val="00B0F0"/>
                </a:solidFill>
              </a:rPr>
              <a:t>@DianaUrge</a:t>
            </a:r>
          </a:p>
          <a:p>
            <a:pPr marL="0" indent="0" algn="ctr">
              <a:buNone/>
            </a:pPr>
            <a:endParaRPr lang="en-US" sz="2667" b="1" dirty="0">
              <a:solidFill>
                <a:srgbClr val="00B0F0"/>
              </a:solidFill>
            </a:endParaRPr>
          </a:p>
          <a:p>
            <a:pPr marL="0" indent="0" algn="r">
              <a:buNone/>
            </a:pPr>
            <a:r>
              <a:rPr lang="en-US" sz="2667" b="1" dirty="0" err="1">
                <a:solidFill>
                  <a:srgbClr val="00B0F0"/>
                </a:solidFill>
              </a:rPr>
              <a:t>dr_Diana_UrgeVorsatz</a:t>
            </a:r>
            <a:endParaRPr lang="en-US" sz="2667" b="1" dirty="0">
              <a:solidFill>
                <a:srgbClr val="00B0F0"/>
              </a:solidFill>
            </a:endParaRPr>
          </a:p>
          <a:p>
            <a:pPr marL="0" indent="0" algn="ctr">
              <a:buNone/>
            </a:pPr>
            <a:endParaRPr lang="en-US" sz="2667" b="1" dirty="0">
              <a:solidFill>
                <a:srgbClr val="00B0F0"/>
              </a:solidFill>
            </a:endParaRPr>
          </a:p>
          <a:p>
            <a:pPr marL="0" indent="0" algn="ctr">
              <a:buNone/>
            </a:pPr>
            <a:r>
              <a:rPr lang="en-US" sz="2667" dirty="0">
                <a:solidFill>
                  <a:srgbClr val="00B0F0"/>
                </a:solidFill>
              </a:rPr>
              <a:t>Diana Ürge-Vorsatz</a:t>
            </a:r>
          </a:p>
          <a:p>
            <a:pPr marL="0" indent="0" algn="ctr">
              <a:buNone/>
            </a:pPr>
            <a:r>
              <a:rPr lang="en-US" sz="2667" b="1" dirty="0" err="1">
                <a:solidFill>
                  <a:srgbClr val="00B0F0"/>
                </a:solidFill>
              </a:rPr>
              <a:t>diana.urgevorsatz</a:t>
            </a:r>
            <a:endParaRPr lang="en-US" sz="2667" b="1" dirty="0">
              <a:solidFill>
                <a:srgbClr val="00B0F0"/>
              </a:solidFill>
            </a:endParaRPr>
          </a:p>
        </p:txBody>
      </p:sp>
      <p:pic>
        <p:nvPicPr>
          <p:cNvPr id="3076" name="Picture 4" descr="Ig-small - Instagram Logo 2019, HD Png Download , Transparent Png Image -  PNGitem">
            <a:extLst>
              <a:ext uri="{FF2B5EF4-FFF2-40B4-BE49-F238E27FC236}">
                <a16:creationId xmlns:a16="http://schemas.microsoft.com/office/drawing/2014/main" id="{C1828D4B-9B02-C46C-8B2A-FD06A57A094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54578" y="5154631"/>
            <a:ext cx="533498" cy="5217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3C80409-AE13-F22F-8ECF-529D28B64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871" y="3945086"/>
            <a:ext cx="470042" cy="4700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cebook logo small size PNG image with transparent background | TOPpng">
            <a:extLst>
              <a:ext uri="{FF2B5EF4-FFF2-40B4-BE49-F238E27FC236}">
                <a16:creationId xmlns:a16="http://schemas.microsoft.com/office/drawing/2014/main" id="{C2146695-AA38-E647-B05A-ACBE70E600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76819" y="6359632"/>
            <a:ext cx="383392" cy="39202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588;g11fb2f0268a_2_319" descr="Diagram&#10;&#10;Description automatically generated">
            <a:extLst>
              <a:ext uri="{FF2B5EF4-FFF2-40B4-BE49-F238E27FC236}">
                <a16:creationId xmlns:a16="http://schemas.microsoft.com/office/drawing/2014/main" id="{2BEB5DBB-FB72-99F4-46D8-9CCED8490844}"/>
              </a:ext>
            </a:extLst>
          </p:cNvPr>
          <p:cNvPicPr preferRelativeResize="0"/>
          <p:nvPr/>
        </p:nvPicPr>
        <p:blipFill rotWithShape="1">
          <a:blip r:embed="rId6">
            <a:alphaModFix/>
          </a:blip>
          <a:srcRect/>
          <a:stretch/>
        </p:blipFill>
        <p:spPr>
          <a:xfrm>
            <a:off x="844457" y="419587"/>
            <a:ext cx="4892967" cy="6332072"/>
          </a:xfrm>
          <a:prstGeom prst="rect">
            <a:avLst/>
          </a:prstGeom>
          <a:noFill/>
          <a:ln>
            <a:noFill/>
          </a:ln>
        </p:spPr>
      </p:pic>
    </p:spTree>
    <p:extLst>
      <p:ext uri="{BB962C8B-B14F-4D97-AF65-F5344CB8AC3E}">
        <p14:creationId xmlns:p14="http://schemas.microsoft.com/office/powerpoint/2010/main" val="4435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6" grpId="0" uiExpan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521634" y="2951328"/>
            <a:ext cx="9148731"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Robert Vautard</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Working Group I Co-Chair</a:t>
            </a:r>
          </a:p>
        </p:txBody>
      </p:sp>
    </p:spTree>
    <p:extLst>
      <p:ext uri="{BB962C8B-B14F-4D97-AF65-F5344CB8AC3E}">
        <p14:creationId xmlns:p14="http://schemas.microsoft.com/office/powerpoint/2010/main" val="323572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521634" y="2951328"/>
            <a:ext cx="9148731"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Bart van den Hurk</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Working Group II Co-Chair</a:t>
            </a:r>
            <a:r>
              <a:rPr kumimoji="0" lang="en-US" sz="22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 </a:t>
            </a:r>
          </a:p>
        </p:txBody>
      </p:sp>
    </p:spTree>
    <p:extLst>
      <p:ext uri="{BB962C8B-B14F-4D97-AF65-F5344CB8AC3E}">
        <p14:creationId xmlns:p14="http://schemas.microsoft.com/office/powerpoint/2010/main" val="1624770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EB5D14-038A-F719-6C52-4EBF75E3322E}"/>
              </a:ext>
            </a:extLst>
          </p:cNvPr>
          <p:cNvSpPr/>
          <p:nvPr/>
        </p:nvSpPr>
        <p:spPr>
          <a:xfrm>
            <a:off x="8518967" y="4815070"/>
            <a:ext cx="2939968" cy="324091"/>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307A1B5A-DE3A-27CB-2864-635768D20A3F}"/>
              </a:ext>
            </a:extLst>
          </p:cNvPr>
          <p:cNvSpPr/>
          <p:nvPr/>
        </p:nvSpPr>
        <p:spPr>
          <a:xfrm>
            <a:off x="7847635" y="4386807"/>
            <a:ext cx="3611300" cy="428263"/>
          </a:xfrm>
          <a:prstGeom prst="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33EF16C9-D020-0AFC-6CCB-E0D9F2DC29DC}"/>
              </a:ext>
            </a:extLst>
          </p:cNvPr>
          <p:cNvSpPr txBox="1"/>
          <p:nvPr/>
        </p:nvSpPr>
        <p:spPr>
          <a:xfrm>
            <a:off x="6423949" y="1440000"/>
            <a:ext cx="5034987" cy="4154984"/>
          </a:xfrm>
          <a:prstGeom prst="rect">
            <a:avLst/>
          </a:prstGeom>
          <a:noFill/>
          <a:effectLst/>
        </p:spPr>
        <p:txBody>
          <a:bodyPr wrap="square" rtlCol="0">
            <a:spAutoFit/>
          </a:bodyPr>
          <a:lstStyle/>
          <a:p>
            <a:pPr defTabSz="457200" fontAlgn="base">
              <a:spcBef>
                <a:spcPct val="0"/>
              </a:spcBef>
              <a:spcAft>
                <a:spcPct val="0"/>
              </a:spcAft>
              <a:defRPr/>
            </a:pPr>
            <a:r>
              <a:rPr lang="en-US" sz="3600" b="1" dirty="0">
                <a:solidFill>
                  <a:schemeClr val="bg1"/>
                </a:solidFill>
                <a:effectLst>
                  <a:glow rad="177800">
                    <a:schemeClr val="tx1">
                      <a:alpha val="35000"/>
                    </a:schemeClr>
                  </a:glow>
                </a:effectLst>
                <a:latin typeface="Arial" charset="0"/>
                <a:ea typeface="MS PGothic" charset="0"/>
                <a:cs typeface="MS PGothic" charset="0"/>
              </a:rPr>
              <a:t>Update of the adaptation guideline – practical value for regions and cities</a:t>
            </a:r>
            <a:endParaRPr lang="en-US" b="1" dirty="0">
              <a:solidFill>
                <a:schemeClr val="bg1"/>
              </a:solidFill>
              <a:effectLst>
                <a:glow rad="177800">
                  <a:schemeClr val="tx1">
                    <a:alpha val="35000"/>
                  </a:schemeClr>
                </a:glow>
              </a:effectLst>
              <a:latin typeface="Arial" charset="0"/>
              <a:ea typeface="MS PGothic" charset="0"/>
              <a:cs typeface="MS PGothic" charset="0"/>
            </a:endParaRPr>
          </a:p>
          <a:p>
            <a:pPr algn="r" fontAlgn="base">
              <a:spcBef>
                <a:spcPct val="0"/>
              </a:spcBef>
              <a:spcAft>
                <a:spcPct val="0"/>
              </a:spcAft>
              <a:defRPr/>
            </a:pPr>
            <a:endParaRPr lang="en-US" sz="2400" dirty="0">
              <a:solidFill>
                <a:schemeClr val="bg1"/>
              </a:solidFill>
              <a:effectLst>
                <a:glow rad="177800">
                  <a:schemeClr val="tx1">
                    <a:alpha val="35000"/>
                  </a:schemeClr>
                </a:glow>
              </a:effectLst>
              <a:latin typeface="Arial" charset="0"/>
              <a:ea typeface="MS PGothic" charset="0"/>
              <a:cs typeface="MS PGothic" charset="0"/>
            </a:endParaRPr>
          </a:p>
          <a:p>
            <a:pPr algn="r" fontAlgn="base">
              <a:spcBef>
                <a:spcPct val="0"/>
              </a:spcBef>
              <a:spcAft>
                <a:spcPct val="0"/>
              </a:spcAft>
              <a:defRPr/>
            </a:pPr>
            <a:endParaRPr lang="en-US" sz="2400" dirty="0">
              <a:solidFill>
                <a:schemeClr val="bg1"/>
              </a:solidFill>
              <a:effectLst>
                <a:glow rad="177800">
                  <a:schemeClr val="tx1">
                    <a:alpha val="35000"/>
                  </a:schemeClr>
                </a:glow>
              </a:effectLst>
              <a:latin typeface="Arial" charset="0"/>
              <a:ea typeface="MS PGothic" charset="0"/>
              <a:cs typeface="MS PGothic" charset="0"/>
            </a:endParaRPr>
          </a:p>
          <a:p>
            <a:pPr algn="r" fontAlgn="base">
              <a:spcBef>
                <a:spcPct val="0"/>
              </a:spcBef>
              <a:spcAft>
                <a:spcPct val="0"/>
              </a:spcAft>
              <a:defRPr/>
            </a:pPr>
            <a:r>
              <a:rPr lang="en-US" sz="2400" b="1" dirty="0">
                <a:solidFill>
                  <a:schemeClr val="bg1"/>
                </a:solidFill>
                <a:effectLst>
                  <a:glow rad="177800">
                    <a:schemeClr val="tx1">
                      <a:alpha val="35000"/>
                    </a:schemeClr>
                  </a:glow>
                </a:effectLst>
                <a:latin typeface="Arial" charset="0"/>
                <a:ea typeface="MS PGothic" charset="0"/>
                <a:cs typeface="MS PGothic" charset="0"/>
              </a:rPr>
              <a:t>Prof. Bart van den Hurk</a:t>
            </a:r>
          </a:p>
          <a:p>
            <a:pPr algn="r" fontAlgn="base">
              <a:spcBef>
                <a:spcPct val="0"/>
              </a:spcBef>
              <a:spcAft>
                <a:spcPct val="0"/>
              </a:spcAft>
              <a:defRPr/>
            </a:pPr>
            <a:r>
              <a:rPr lang="en-US" sz="2400" dirty="0">
                <a:solidFill>
                  <a:schemeClr val="bg1"/>
                </a:solidFill>
                <a:effectLst>
                  <a:glow rad="177800">
                    <a:schemeClr val="tx1">
                      <a:alpha val="35000"/>
                    </a:schemeClr>
                  </a:glow>
                </a:effectLst>
                <a:latin typeface="Arial" charset="0"/>
                <a:ea typeface="MS PGothic" charset="0"/>
                <a:cs typeface="MS PGothic" charset="0"/>
              </a:rPr>
              <a:t>Co-chair IPCC WG2</a:t>
            </a:r>
          </a:p>
          <a:p>
            <a:pPr algn="r" fontAlgn="base">
              <a:spcBef>
                <a:spcPct val="0"/>
              </a:spcBef>
              <a:spcAft>
                <a:spcPct val="0"/>
              </a:spcAft>
              <a:defRPr/>
            </a:pPr>
            <a:endParaRPr lang="en-US" sz="2400" b="1" dirty="0">
              <a:solidFill>
                <a:schemeClr val="bg1"/>
              </a:solidFill>
              <a:effectLst>
                <a:glow rad="177800">
                  <a:schemeClr val="tx1">
                    <a:alpha val="35000"/>
                  </a:schemeClr>
                </a:glow>
              </a:effectLst>
              <a:latin typeface="Arial" charset="0"/>
              <a:ea typeface="MS PGothic" charset="0"/>
              <a:cs typeface="MS PGothic" charset="0"/>
            </a:endParaRPr>
          </a:p>
        </p:txBody>
      </p:sp>
    </p:spTree>
    <p:extLst>
      <p:ext uri="{BB962C8B-B14F-4D97-AF65-F5344CB8AC3E}">
        <p14:creationId xmlns:p14="http://schemas.microsoft.com/office/powerpoint/2010/main" val="3144956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C2174FF2-CCEE-470A-D7BE-6CA122B59A76}"/>
              </a:ext>
            </a:extLst>
          </p:cNvPr>
          <p:cNvSpPr/>
          <p:nvPr/>
        </p:nvSpPr>
        <p:spPr>
          <a:xfrm>
            <a:off x="2015336" y="4100287"/>
            <a:ext cx="3847605" cy="2419267"/>
          </a:xfrm>
          <a:prstGeom prst="foldedCorner">
            <a:avLst/>
          </a:prstGeom>
          <a:solidFill>
            <a:srgbClr val="C4E2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24000" tIns="216000" rIns="0" bIns="0" rtlCol="0" anchor="t"/>
          <a:lstStyle/>
          <a:p>
            <a:r>
              <a:rPr lang="en-US" b="1" dirty="0">
                <a:solidFill>
                  <a:schemeClr val="tx1"/>
                </a:solidFill>
              </a:rPr>
              <a:t>Update in AR7</a:t>
            </a:r>
          </a:p>
          <a:p>
            <a:pPr marL="285750" indent="-285750">
              <a:buFont typeface="Wingdings" pitchFamily="2" charset="2"/>
              <a:buChar char="v"/>
            </a:pPr>
            <a:endParaRPr lang="en-US" b="0" i="0" u="none" strike="noStrike" baseline="0" dirty="0">
              <a:solidFill>
                <a:schemeClr val="tx1"/>
              </a:solidFill>
              <a:latin typeface="Arial" panose="020B0604020202020204" pitchFamily="34" charset="0"/>
              <a:cs typeface="Arial" panose="020B0604020202020204" pitchFamily="34" charset="0"/>
            </a:endParaRPr>
          </a:p>
          <a:p>
            <a:pPr marL="285750" indent="-285750">
              <a:buFont typeface="Wingdings" pitchFamily="2" charset="2"/>
              <a:buChar char="v"/>
            </a:pPr>
            <a:r>
              <a:rPr lang="en-US" b="0" i="0" u="none" strike="noStrike" baseline="0" dirty="0">
                <a:solidFill>
                  <a:schemeClr val="tx1"/>
                </a:solidFill>
                <a:latin typeface="Arial" panose="020B0604020202020204" pitchFamily="34" charset="0"/>
                <a:cs typeface="Arial" panose="020B0604020202020204" pitchFamily="34" charset="0"/>
              </a:rPr>
              <a:t>New climate insights</a:t>
            </a:r>
          </a:p>
          <a:p>
            <a:pPr marL="285750" indent="-285750">
              <a:buFont typeface="Wingdings" pitchFamily="2" charset="2"/>
              <a:buChar char="v"/>
            </a:pPr>
            <a:r>
              <a:rPr lang="en-US" b="0" i="0" u="none" strike="noStrike" baseline="0" dirty="0">
                <a:solidFill>
                  <a:schemeClr val="tx1"/>
                </a:solidFill>
                <a:latin typeface="Arial" panose="020B0604020202020204" pitchFamily="34" charset="0"/>
                <a:cs typeface="Arial" panose="020B0604020202020204" pitchFamily="34" charset="0"/>
              </a:rPr>
              <a:t>New data and</a:t>
            </a:r>
            <a:r>
              <a:rPr lang="en-US" b="0" i="0" u="none" strike="noStrike" dirty="0">
                <a:solidFill>
                  <a:schemeClr val="tx1"/>
                </a:solidFill>
                <a:latin typeface="Arial" panose="020B0604020202020204" pitchFamily="34" charset="0"/>
                <a:cs typeface="Arial" panose="020B0604020202020204" pitchFamily="34" charset="0"/>
              </a:rPr>
              <a:t> scenarios</a:t>
            </a:r>
            <a:endParaRPr lang="en-US" b="0" i="0" u="none" strike="noStrike" baseline="0" dirty="0">
              <a:solidFill>
                <a:schemeClr val="tx1"/>
              </a:solidFill>
              <a:latin typeface="Arial" panose="020B0604020202020204" pitchFamily="34" charset="0"/>
              <a:cs typeface="Arial" panose="020B0604020202020204" pitchFamily="34" charset="0"/>
            </a:endParaRPr>
          </a:p>
          <a:p>
            <a:pPr marL="285750" indent="-285750">
              <a:buFont typeface="Wingdings" pitchFamily="2" charset="2"/>
              <a:buChar char="v"/>
            </a:pPr>
            <a:r>
              <a:rPr lang="en-US" b="0" i="0" u="none" strike="noStrike" baseline="0" dirty="0">
                <a:solidFill>
                  <a:schemeClr val="tx1"/>
                </a:solidFill>
                <a:latin typeface="Arial" panose="020B0604020202020204" pitchFamily="34" charset="0"/>
                <a:cs typeface="Arial" panose="020B0604020202020204" pitchFamily="34" charset="0"/>
              </a:rPr>
              <a:t>New adaptation insights</a:t>
            </a:r>
          </a:p>
          <a:p>
            <a:pPr marL="285750" indent="-285750">
              <a:buFont typeface="Wingdings" pitchFamily="2" charset="2"/>
              <a:buChar char="v"/>
            </a:pPr>
            <a:r>
              <a:rPr lang="en-US" dirty="0">
                <a:solidFill>
                  <a:schemeClr val="tx1"/>
                </a:solidFill>
                <a:latin typeface="Arial" panose="020B0604020202020204" pitchFamily="34" charset="0"/>
                <a:cs typeface="Arial" panose="020B0604020202020204" pitchFamily="34" charset="0"/>
              </a:rPr>
              <a:t>New experience from case studies</a:t>
            </a:r>
            <a:endParaRPr lang="en-US" b="0" i="0" u="none" strike="noStrike" baseline="0" dirty="0">
              <a:solidFill>
                <a:schemeClr val="tx1"/>
              </a:solidFill>
              <a:latin typeface="Arial" panose="020B0604020202020204" pitchFamily="34" charset="0"/>
              <a:cs typeface="Arial" panose="020B0604020202020204" pitchFamily="34" charset="0"/>
            </a:endParaRPr>
          </a:p>
          <a:p>
            <a:endParaRPr lang="nl-NL" sz="2400" b="0" i="0" u="none" strike="noStrike" baseline="0" dirty="0">
              <a:solidFill>
                <a:schemeClr val="tx1"/>
              </a:solidFill>
            </a:endParaRPr>
          </a:p>
          <a:p>
            <a:endParaRPr lang="nl-NL" sz="2400" b="0" i="0" u="none" strike="noStrike" baseline="0" dirty="0">
              <a:solidFill>
                <a:schemeClr val="tx1"/>
              </a:solidFill>
            </a:endParaRPr>
          </a:p>
        </p:txBody>
      </p:sp>
      <p:sp>
        <p:nvSpPr>
          <p:cNvPr id="7" name="TextBox 6">
            <a:extLst>
              <a:ext uri="{FF2B5EF4-FFF2-40B4-BE49-F238E27FC236}">
                <a16:creationId xmlns:a16="http://schemas.microsoft.com/office/drawing/2014/main" id="{8565FD13-3FBF-5D40-DDAF-D1BC59AA6018}"/>
              </a:ext>
            </a:extLst>
          </p:cNvPr>
          <p:cNvSpPr txBox="1"/>
          <p:nvPr/>
        </p:nvSpPr>
        <p:spPr>
          <a:xfrm>
            <a:off x="3939138" y="683967"/>
            <a:ext cx="3522674" cy="3416320"/>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The 1994 Impacts and Adaptation Guideline</a:t>
            </a:r>
          </a:p>
          <a:p>
            <a:pPr marL="285750" indent="-285750">
              <a:buFont typeface="Wingdings" pitchFamily="2" charset="2"/>
              <a:buChar char="v"/>
            </a:pPr>
            <a:endParaRPr lang="en-GB" dirty="0">
              <a:effectLst/>
              <a:latin typeface="Arial" panose="020B0604020202020204" pitchFamily="34" charset="0"/>
              <a:ea typeface="Cambria" panose="02040503050406030204" pitchFamily="18" charset="0"/>
              <a:cs typeface="Arial" panose="020B0604020202020204" pitchFamily="34" charset="0"/>
            </a:endParaRPr>
          </a:p>
          <a:p>
            <a:pPr marL="285750" indent="-285750">
              <a:buFont typeface="Wingdings" pitchFamily="2" charset="2"/>
              <a:buChar char="v"/>
            </a:pPr>
            <a:r>
              <a:rPr lang="en-GB" dirty="0">
                <a:effectLst/>
                <a:latin typeface="Arial" panose="020B0604020202020204" pitchFamily="34" charset="0"/>
                <a:ea typeface="Cambria" panose="02040503050406030204" pitchFamily="18" charset="0"/>
                <a:cs typeface="Arial" panose="020B0604020202020204" pitchFamily="34" charset="0"/>
              </a:rPr>
              <a:t>What’s the climate pressure?</a:t>
            </a:r>
          </a:p>
          <a:p>
            <a:pPr marL="285750" indent="-285750">
              <a:buFont typeface="Wingdings" pitchFamily="2" charset="2"/>
              <a:buChar char="v"/>
            </a:pPr>
            <a:endParaRPr lang="en-GB" dirty="0">
              <a:effectLst/>
              <a:latin typeface="Arial" panose="020B0604020202020204" pitchFamily="34" charset="0"/>
              <a:ea typeface="Cambria" panose="02040503050406030204" pitchFamily="18" charset="0"/>
              <a:cs typeface="Arial" panose="020B0604020202020204" pitchFamily="34" charset="0"/>
            </a:endParaRPr>
          </a:p>
          <a:p>
            <a:pPr marL="285750" indent="-285750">
              <a:buFont typeface="Wingdings" pitchFamily="2" charset="2"/>
              <a:buChar char="v"/>
            </a:pPr>
            <a:r>
              <a:rPr lang="en-GB" dirty="0">
                <a:effectLst/>
                <a:latin typeface="Arial" panose="020B0604020202020204" pitchFamily="34" charset="0"/>
                <a:ea typeface="Cambria" panose="02040503050406030204" pitchFamily="18" charset="0"/>
                <a:cs typeface="Arial" panose="020B0604020202020204" pitchFamily="34" charset="0"/>
              </a:rPr>
              <a:t>What does it do to the nation/region?</a:t>
            </a:r>
          </a:p>
          <a:p>
            <a:pPr marL="285750" indent="-285750">
              <a:buFont typeface="Wingdings" pitchFamily="2" charset="2"/>
              <a:buChar char="v"/>
            </a:pPr>
            <a:endParaRPr lang="en-GB" dirty="0">
              <a:effectLst/>
              <a:latin typeface="Arial" panose="020B0604020202020204" pitchFamily="34" charset="0"/>
              <a:ea typeface="Cambria" panose="02040503050406030204" pitchFamily="18" charset="0"/>
              <a:cs typeface="Arial" panose="020B0604020202020204" pitchFamily="34" charset="0"/>
            </a:endParaRPr>
          </a:p>
          <a:p>
            <a:pPr marL="285750" indent="-285750">
              <a:buFont typeface="Wingdings" pitchFamily="2" charset="2"/>
              <a:buChar char="v"/>
            </a:pPr>
            <a:r>
              <a:rPr lang="en-GB" dirty="0">
                <a:effectLst/>
                <a:latin typeface="Arial" panose="020B0604020202020204" pitchFamily="34" charset="0"/>
                <a:ea typeface="Cambria" panose="02040503050406030204" pitchFamily="18" charset="0"/>
                <a:cs typeface="Arial" panose="020B0604020202020204" pitchFamily="34" charset="0"/>
              </a:rPr>
              <a:t>How will that change?</a:t>
            </a:r>
          </a:p>
          <a:p>
            <a:pPr marL="285750" indent="-285750">
              <a:buFont typeface="Wingdings" pitchFamily="2" charset="2"/>
              <a:buChar char="v"/>
            </a:pPr>
            <a:endParaRPr lang="en-GB" dirty="0">
              <a:effectLst/>
              <a:latin typeface="Arial" panose="020B0604020202020204" pitchFamily="34" charset="0"/>
              <a:ea typeface="Cambria" panose="02040503050406030204" pitchFamily="18" charset="0"/>
              <a:cs typeface="Arial" panose="020B0604020202020204" pitchFamily="34" charset="0"/>
            </a:endParaRPr>
          </a:p>
          <a:p>
            <a:pPr marL="285750" indent="-285750">
              <a:buFont typeface="Wingdings" pitchFamily="2" charset="2"/>
              <a:buChar char="v"/>
            </a:pPr>
            <a:r>
              <a:rPr lang="en-GB" dirty="0">
                <a:effectLst/>
                <a:latin typeface="Arial" panose="020B0604020202020204" pitchFamily="34" charset="0"/>
                <a:ea typeface="Cambria" panose="02040503050406030204" pitchFamily="18" charset="0"/>
                <a:cs typeface="Arial" panose="020B0604020202020204" pitchFamily="34" charset="0"/>
              </a:rPr>
              <a:t>What adaptation is required?</a:t>
            </a:r>
          </a:p>
          <a:p>
            <a:endParaRPr lang="en-GB" dirty="0">
              <a:latin typeface="Arial" panose="020B0604020202020204" pitchFamily="34" charset="0"/>
              <a:cs typeface="Arial" panose="020B0604020202020204" pitchFamily="34" charset="0"/>
            </a:endParaRPr>
          </a:p>
        </p:txBody>
      </p:sp>
      <p:pic>
        <p:nvPicPr>
          <p:cNvPr id="11" name="Picture 10" descr="A diagram of steps to a problem&#10;&#10;Description automatically generated">
            <a:extLst>
              <a:ext uri="{FF2B5EF4-FFF2-40B4-BE49-F238E27FC236}">
                <a16:creationId xmlns:a16="http://schemas.microsoft.com/office/drawing/2014/main" id="{8FB15D0A-8E52-588B-914E-84E4E926A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723" y="1673536"/>
            <a:ext cx="3962400" cy="4254500"/>
          </a:xfrm>
          <a:prstGeom prst="rect">
            <a:avLst/>
          </a:prstGeom>
        </p:spPr>
      </p:pic>
    </p:spTree>
    <p:extLst>
      <p:ext uri="{BB962C8B-B14F-4D97-AF65-F5344CB8AC3E}">
        <p14:creationId xmlns:p14="http://schemas.microsoft.com/office/powerpoint/2010/main" val="260408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9829-7FDD-A2AB-86CF-2DD4C03672A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781D6CD-ABA4-01B6-4707-835959E9A22E}"/>
              </a:ext>
            </a:extLst>
          </p:cNvPr>
          <p:cNvPicPr>
            <a:picLocks noChangeAspect="1"/>
          </p:cNvPicPr>
          <p:nvPr/>
        </p:nvPicPr>
        <p:blipFill rotWithShape="1">
          <a:blip r:embed="rId2"/>
          <a:srcRect l="12339" t="21547" r="31410" b="31613"/>
          <a:stretch/>
        </p:blipFill>
        <p:spPr>
          <a:xfrm>
            <a:off x="706914" y="804254"/>
            <a:ext cx="10953741" cy="5130741"/>
          </a:xfrm>
          <a:prstGeom prst="rect">
            <a:avLst/>
          </a:prstGeom>
        </p:spPr>
      </p:pic>
      <p:pic>
        <p:nvPicPr>
          <p:cNvPr id="1026" name="Picture 12">
            <a:extLst>
              <a:ext uri="{FF2B5EF4-FFF2-40B4-BE49-F238E27FC236}">
                <a16:creationId xmlns:a16="http://schemas.microsoft.com/office/drawing/2014/main" id="{09D259E4-B86B-FB44-693E-8B5E2CEF5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44" y="1022129"/>
            <a:ext cx="5461172" cy="471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783FB20-55FD-DF24-2C4B-EA1DC581256D}"/>
              </a:ext>
            </a:extLst>
          </p:cNvPr>
          <p:cNvSpPr>
            <a:spLocks noGrp="1"/>
          </p:cNvSpPr>
          <p:nvPr>
            <p:ph type="title"/>
          </p:nvPr>
        </p:nvSpPr>
        <p:spPr>
          <a:xfrm>
            <a:off x="110652" y="83159"/>
            <a:ext cx="12261740" cy="602643"/>
          </a:xfrm>
        </p:spPr>
        <p:txBody>
          <a:bodyPr/>
          <a:lstStyle/>
          <a:p>
            <a:r>
              <a:rPr lang="en-US" sz="2800" b="1" cap="all" dirty="0">
                <a:latin typeface="Arial" panose="020B0604020202020204" pitchFamily="34" charset="0"/>
                <a:cs typeface="Arial" panose="020B0604020202020204" pitchFamily="34" charset="0"/>
              </a:rPr>
              <a:t>The </a:t>
            </a:r>
            <a:r>
              <a:rPr lang="nl-NL" sz="2800" b="1" cap="all" dirty="0">
                <a:latin typeface="Arial" panose="020B0604020202020204" pitchFamily="34" charset="0"/>
                <a:cs typeface="Arial" panose="020B0604020202020204" pitchFamily="34" charset="0"/>
              </a:rPr>
              <a:t>European Climate Mission – </a:t>
            </a:r>
            <a:r>
              <a:rPr lang="nl-NL" sz="2800" b="1" cap="all" dirty="0" err="1">
                <a:latin typeface="Arial" panose="020B0604020202020204" pitchFamily="34" charset="0"/>
                <a:cs typeface="Arial" panose="020B0604020202020204" pitchFamily="34" charset="0"/>
              </a:rPr>
              <a:t>latvia</a:t>
            </a:r>
            <a:r>
              <a:rPr lang="nl-NL" sz="2800" b="1" cap="all" dirty="0">
                <a:latin typeface="Arial" panose="020B0604020202020204" pitchFamily="34" charset="0"/>
                <a:cs typeface="Arial" panose="020B0604020202020204" pitchFamily="34" charset="0"/>
              </a:rPr>
              <a:t> focus area</a:t>
            </a:r>
            <a:endParaRPr lang="en-CH" sz="2800" b="1" cap="all"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9AACCBE-F8AD-C7E2-4C78-5D4409B06B3D}"/>
              </a:ext>
            </a:extLst>
          </p:cNvPr>
          <p:cNvSpPr txBox="1">
            <a:spLocks/>
          </p:cNvSpPr>
          <p:nvPr/>
        </p:nvSpPr>
        <p:spPr>
          <a:xfrm>
            <a:off x="6344816" y="938154"/>
            <a:ext cx="5215814" cy="5587999"/>
          </a:xfrm>
          <a:prstGeom prst="rect">
            <a:avLst/>
          </a:prstGeom>
        </p:spPr>
        <p:txBody>
          <a:bodyPr vert="horz" lIns="121920" tIns="60960" rIns="121920" bIns="60960" rtlCol="0" anchor="t">
            <a:noAutofit/>
          </a:bodyPr>
          <a:lstStyle>
            <a:lvl1pPr marL="0" indent="0" algn="l" defTabSz="914400" rtl="0" eaLnBrk="1" latinLnBrk="0" hangingPunct="1">
              <a:spcBef>
                <a:spcPct val="20000"/>
              </a:spcBef>
              <a:spcAft>
                <a:spcPts val="0"/>
              </a:spcAft>
              <a:buFont typeface="Cambria"/>
              <a:buNone/>
              <a:defRPr lang="en-US" sz="2400" kern="1200" smtClean="0">
                <a:solidFill>
                  <a:srgbClr val="003466"/>
                </a:solidFill>
                <a:effectLst/>
                <a:latin typeface="+mn-lt"/>
                <a:ea typeface="+mn-ea"/>
                <a:cs typeface="+mn-cs"/>
              </a:defRPr>
            </a:lvl1pPr>
            <a:lvl2pPr marL="457200" marR="0" indent="0" algn="l" defTabSz="914400" rtl="0" eaLnBrk="1" fontAlgn="auto" latinLnBrk="0" hangingPunct="1">
              <a:lnSpc>
                <a:spcPct val="100000"/>
              </a:lnSpc>
              <a:spcBef>
                <a:spcPct val="20000"/>
              </a:spcBef>
              <a:spcAft>
                <a:spcPts val="0"/>
              </a:spcAft>
              <a:buClrTx/>
              <a:buSzTx/>
              <a:buFont typeface="Arial"/>
              <a:buNone/>
              <a:tabLst/>
              <a:defRPr sz="2800" kern="1200" baseline="0">
                <a:solidFill>
                  <a:schemeClr val="bg1"/>
                </a:solidFill>
                <a:latin typeface="Calibri" pitchFamily="34" charset="0"/>
                <a:ea typeface="+mn-ea"/>
                <a:cs typeface="+mn-cs"/>
              </a:defRPr>
            </a:lvl2pPr>
            <a:lvl3pPr marL="1257300" marR="0" indent="-342900" algn="l" defTabSz="914400" rtl="0" eaLnBrk="1" fontAlgn="auto" latinLnBrk="0" hangingPunct="1">
              <a:lnSpc>
                <a:spcPct val="100000"/>
              </a:lnSpc>
              <a:spcBef>
                <a:spcPct val="20000"/>
              </a:spcBef>
              <a:spcAft>
                <a:spcPts val="0"/>
              </a:spcAft>
              <a:buClrTx/>
              <a:buSzTx/>
              <a:buFont typeface="Arial"/>
              <a:buChar char="•"/>
              <a:tabLst/>
              <a:defRPr sz="2400" kern="1200" baseline="0">
                <a:solidFill>
                  <a:srgbClr val="003466"/>
                </a:solidFill>
                <a:latin typeface="+mn-lt"/>
                <a:ea typeface="+mn-ea"/>
                <a:cs typeface="+mn-cs"/>
              </a:defRPr>
            </a:lvl3pPr>
            <a:lvl4pPr marL="1714500" indent="-342900" algn="l" defTabSz="914400" rtl="0" eaLnBrk="1" latinLnBrk="0" hangingPunct="1">
              <a:spcBef>
                <a:spcPct val="20000"/>
              </a:spcBef>
              <a:buFont typeface="Arial"/>
              <a:buChar char="•"/>
              <a:defRPr sz="2000" kern="1200" baseline="0">
                <a:solidFill>
                  <a:srgbClr val="003466"/>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rgbClr val="0034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dirty="0">
                <a:solidFill>
                  <a:schemeClr val="bg1"/>
                </a:solidFill>
                <a:latin typeface="Arial"/>
                <a:cs typeface="Arial"/>
                <a:sym typeface="Arial"/>
              </a:rPr>
              <a:t>Support to </a:t>
            </a:r>
            <a:r>
              <a:rPr lang="en-US" b="1" spc="-112" dirty="0">
                <a:solidFill>
                  <a:schemeClr val="bg1"/>
                </a:solidFill>
                <a:latin typeface="Arial"/>
                <a:cs typeface="Arial"/>
                <a:sym typeface="Arial"/>
              </a:rPr>
              <a:t>regions </a:t>
            </a:r>
            <a:r>
              <a:rPr lang="en-US" spc="-112" dirty="0">
                <a:solidFill>
                  <a:schemeClr val="bg1"/>
                </a:solidFill>
                <a:latin typeface="Arial"/>
                <a:cs typeface="Arial"/>
                <a:sym typeface="Arial"/>
              </a:rPr>
              <a:t>with funding and technical support</a:t>
            </a:r>
          </a:p>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dirty="0">
                <a:solidFill>
                  <a:schemeClr val="bg1"/>
                </a:solidFill>
                <a:latin typeface="Arial"/>
                <a:cs typeface="Arial"/>
                <a:sym typeface="Arial"/>
              </a:rPr>
              <a:t>Update Climate Risk Assessment</a:t>
            </a:r>
          </a:p>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dirty="0">
                <a:solidFill>
                  <a:schemeClr val="bg1"/>
                </a:solidFill>
                <a:latin typeface="Arial"/>
                <a:cs typeface="Arial"/>
                <a:sym typeface="Arial"/>
              </a:rPr>
              <a:t>Develop Adaptation strategies</a:t>
            </a:r>
          </a:p>
          <a:p>
            <a:pPr marL="380990" indent="-380990">
              <a:buFont typeface="Arial" panose="020B0604020202020204" pitchFamily="34" charset="0"/>
              <a:buChar char="•"/>
            </a:pPr>
            <a:endParaRPr lang="en-GB"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Folded Corner 3">
            <a:extLst>
              <a:ext uri="{FF2B5EF4-FFF2-40B4-BE49-F238E27FC236}">
                <a16:creationId xmlns:a16="http://schemas.microsoft.com/office/drawing/2014/main" id="{2F4F9BF2-920D-F47D-74A0-690091AC3421}"/>
              </a:ext>
            </a:extLst>
          </p:cNvPr>
          <p:cNvSpPr/>
          <p:nvPr/>
        </p:nvSpPr>
        <p:spPr>
          <a:xfrm>
            <a:off x="1618193" y="2566069"/>
            <a:ext cx="3815345" cy="2180661"/>
          </a:xfrm>
          <a:prstGeom prst="foldedCorner">
            <a:avLst/>
          </a:prstGeom>
          <a:solidFill>
            <a:srgbClr val="C4E2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24000" tIns="216000" rIns="72000" bIns="0" rtlCol="0" anchor="t"/>
          <a:lstStyle/>
          <a:p>
            <a:r>
              <a:rPr lang="en-US" b="1" dirty="0">
                <a:solidFill>
                  <a:schemeClr val="tx1"/>
                </a:solidFill>
              </a:rPr>
              <a:t>Focus area Latvia</a:t>
            </a:r>
          </a:p>
          <a:p>
            <a:pPr marL="285750" indent="-285750">
              <a:buFont typeface="Wingdings" pitchFamily="2" charset="2"/>
              <a:buChar char="v"/>
            </a:pPr>
            <a:r>
              <a:rPr lang="en-US" dirty="0">
                <a:solidFill>
                  <a:schemeClr val="tx1"/>
                </a:solidFill>
              </a:rPr>
              <a:t>With LVGMC</a:t>
            </a:r>
          </a:p>
          <a:p>
            <a:pPr marL="285750" indent="-285750">
              <a:buFont typeface="Wingdings" pitchFamily="2" charset="2"/>
              <a:buChar char="v"/>
            </a:pPr>
            <a:r>
              <a:rPr lang="en-US" dirty="0">
                <a:solidFill>
                  <a:schemeClr val="tx1"/>
                </a:solidFill>
              </a:rPr>
              <a:t>Using local climate &amp; socio-economic data</a:t>
            </a:r>
          </a:p>
          <a:p>
            <a:pPr marL="285750" indent="-285750">
              <a:buFont typeface="Wingdings" pitchFamily="2" charset="2"/>
              <a:buChar char="v"/>
            </a:pPr>
            <a:r>
              <a:rPr lang="en-US" dirty="0">
                <a:solidFill>
                  <a:schemeClr val="tx1"/>
                </a:solidFill>
              </a:rPr>
              <a:t>Embedded in national adaptation strategy</a:t>
            </a:r>
          </a:p>
          <a:p>
            <a:pPr marL="285750" indent="-285750">
              <a:buFont typeface="Wingdings" pitchFamily="2" charset="2"/>
              <a:buChar char="v"/>
            </a:pPr>
            <a:endParaRPr lang="nl-NL" dirty="0">
              <a:solidFill>
                <a:schemeClr val="tx1"/>
              </a:solidFill>
            </a:endParaRPr>
          </a:p>
          <a:p>
            <a:endParaRPr lang="nl-NL" b="1" dirty="0">
              <a:solidFill>
                <a:schemeClr val="tx1"/>
              </a:solidFill>
            </a:endParaRPr>
          </a:p>
        </p:txBody>
      </p:sp>
    </p:spTree>
    <p:extLst>
      <p:ext uri="{BB962C8B-B14F-4D97-AF65-F5344CB8AC3E}">
        <p14:creationId xmlns:p14="http://schemas.microsoft.com/office/powerpoint/2010/main" val="19783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1A64-696C-8BD3-4485-72B090F720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72D6692-3E29-CA3E-45A6-28BAE1B6B20A}"/>
              </a:ext>
            </a:extLst>
          </p:cNvPr>
          <p:cNvPicPr>
            <a:picLocks noChangeAspect="1"/>
          </p:cNvPicPr>
          <p:nvPr/>
        </p:nvPicPr>
        <p:blipFill rotWithShape="1">
          <a:blip r:embed="rId2"/>
          <a:srcRect l="12339" t="21547" r="31410" b="31613"/>
          <a:stretch/>
        </p:blipFill>
        <p:spPr>
          <a:xfrm>
            <a:off x="706914" y="804254"/>
            <a:ext cx="10953741" cy="5130741"/>
          </a:xfrm>
          <a:prstGeom prst="rect">
            <a:avLst/>
          </a:prstGeom>
        </p:spPr>
      </p:pic>
      <p:pic>
        <p:nvPicPr>
          <p:cNvPr id="1026" name="Picture 12">
            <a:extLst>
              <a:ext uri="{FF2B5EF4-FFF2-40B4-BE49-F238E27FC236}">
                <a16:creationId xmlns:a16="http://schemas.microsoft.com/office/drawing/2014/main" id="{49B44174-7FE6-7F81-FCD2-AE773F234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44" y="1034004"/>
            <a:ext cx="5461172" cy="471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66E5C2-A082-BFDC-BE35-4CBC43B50AED}"/>
              </a:ext>
            </a:extLst>
          </p:cNvPr>
          <p:cNvSpPr>
            <a:spLocks noGrp="1"/>
          </p:cNvSpPr>
          <p:nvPr>
            <p:ph type="title"/>
          </p:nvPr>
        </p:nvSpPr>
        <p:spPr>
          <a:xfrm>
            <a:off x="110652" y="83159"/>
            <a:ext cx="12261740" cy="602643"/>
          </a:xfrm>
        </p:spPr>
        <p:txBody>
          <a:bodyPr/>
          <a:lstStyle/>
          <a:p>
            <a:r>
              <a:rPr lang="en-US" sz="2800" b="1" cap="all" dirty="0">
                <a:latin typeface="Arial" panose="020B0604020202020204" pitchFamily="34" charset="0"/>
                <a:cs typeface="Arial" panose="020B0604020202020204" pitchFamily="34" charset="0"/>
              </a:rPr>
              <a:t>The </a:t>
            </a:r>
            <a:r>
              <a:rPr lang="nl-NL" sz="2800" b="1" cap="all" dirty="0">
                <a:latin typeface="Arial" panose="020B0604020202020204" pitchFamily="34" charset="0"/>
                <a:cs typeface="Arial" panose="020B0604020202020204" pitchFamily="34" charset="0"/>
              </a:rPr>
              <a:t>European Climate Mission – </a:t>
            </a:r>
            <a:r>
              <a:rPr lang="nl-NL" sz="2800" b="1" cap="all" dirty="0" err="1">
                <a:latin typeface="Arial" panose="020B0604020202020204" pitchFamily="34" charset="0"/>
                <a:cs typeface="Arial" panose="020B0604020202020204" pitchFamily="34" charset="0"/>
              </a:rPr>
              <a:t>latvia</a:t>
            </a:r>
            <a:r>
              <a:rPr lang="nl-NL" sz="2800" b="1" cap="all" dirty="0">
                <a:latin typeface="Arial" panose="020B0604020202020204" pitchFamily="34" charset="0"/>
                <a:cs typeface="Arial" panose="020B0604020202020204" pitchFamily="34" charset="0"/>
              </a:rPr>
              <a:t> focus area</a:t>
            </a:r>
            <a:endParaRPr lang="en-CH" sz="2800" b="1" cap="all"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2521A411-CB71-25D1-F270-5276E691D277}"/>
              </a:ext>
            </a:extLst>
          </p:cNvPr>
          <p:cNvSpPr txBox="1">
            <a:spLocks/>
          </p:cNvSpPr>
          <p:nvPr/>
        </p:nvSpPr>
        <p:spPr>
          <a:xfrm>
            <a:off x="6344816" y="950029"/>
            <a:ext cx="5215814" cy="5587999"/>
          </a:xfrm>
          <a:prstGeom prst="rect">
            <a:avLst/>
          </a:prstGeom>
        </p:spPr>
        <p:txBody>
          <a:bodyPr vert="horz" lIns="121920" tIns="60960" rIns="121920" bIns="60960" rtlCol="0" anchor="t">
            <a:noAutofit/>
          </a:bodyPr>
          <a:lstStyle>
            <a:lvl1pPr marL="0" indent="0" algn="l" defTabSz="914400" rtl="0" eaLnBrk="1" latinLnBrk="0" hangingPunct="1">
              <a:spcBef>
                <a:spcPct val="20000"/>
              </a:spcBef>
              <a:spcAft>
                <a:spcPts val="0"/>
              </a:spcAft>
              <a:buFont typeface="Cambria"/>
              <a:buNone/>
              <a:defRPr lang="en-US" sz="2400" kern="1200" smtClean="0">
                <a:solidFill>
                  <a:srgbClr val="003466"/>
                </a:solidFill>
                <a:effectLst/>
                <a:latin typeface="+mn-lt"/>
                <a:ea typeface="+mn-ea"/>
                <a:cs typeface="+mn-cs"/>
              </a:defRPr>
            </a:lvl1pPr>
            <a:lvl2pPr marL="457200" marR="0" indent="0" algn="l" defTabSz="914400" rtl="0" eaLnBrk="1" fontAlgn="auto" latinLnBrk="0" hangingPunct="1">
              <a:lnSpc>
                <a:spcPct val="100000"/>
              </a:lnSpc>
              <a:spcBef>
                <a:spcPct val="20000"/>
              </a:spcBef>
              <a:spcAft>
                <a:spcPts val="0"/>
              </a:spcAft>
              <a:buClrTx/>
              <a:buSzTx/>
              <a:buFont typeface="Arial"/>
              <a:buNone/>
              <a:tabLst/>
              <a:defRPr sz="2800" kern="1200" baseline="0">
                <a:solidFill>
                  <a:schemeClr val="bg1"/>
                </a:solidFill>
                <a:latin typeface="Calibri" pitchFamily="34" charset="0"/>
                <a:ea typeface="+mn-ea"/>
                <a:cs typeface="+mn-cs"/>
              </a:defRPr>
            </a:lvl2pPr>
            <a:lvl3pPr marL="1257300" marR="0" indent="-342900" algn="l" defTabSz="914400" rtl="0" eaLnBrk="1" fontAlgn="auto" latinLnBrk="0" hangingPunct="1">
              <a:lnSpc>
                <a:spcPct val="100000"/>
              </a:lnSpc>
              <a:spcBef>
                <a:spcPct val="20000"/>
              </a:spcBef>
              <a:spcAft>
                <a:spcPts val="0"/>
              </a:spcAft>
              <a:buClrTx/>
              <a:buSzTx/>
              <a:buFont typeface="Arial"/>
              <a:buChar char="•"/>
              <a:tabLst/>
              <a:defRPr sz="2400" kern="1200" baseline="0">
                <a:solidFill>
                  <a:srgbClr val="003466"/>
                </a:solidFill>
                <a:latin typeface="+mn-lt"/>
                <a:ea typeface="+mn-ea"/>
                <a:cs typeface="+mn-cs"/>
              </a:defRPr>
            </a:lvl3pPr>
            <a:lvl4pPr marL="1714500" indent="-342900" algn="l" defTabSz="914400" rtl="0" eaLnBrk="1" latinLnBrk="0" hangingPunct="1">
              <a:spcBef>
                <a:spcPct val="20000"/>
              </a:spcBef>
              <a:buFont typeface="Arial"/>
              <a:buChar char="•"/>
              <a:defRPr sz="2000" kern="1200" baseline="0">
                <a:solidFill>
                  <a:srgbClr val="003466"/>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rgbClr val="00346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dirty="0">
                <a:solidFill>
                  <a:schemeClr val="bg1"/>
                </a:solidFill>
                <a:latin typeface="Arial"/>
                <a:cs typeface="Arial"/>
                <a:sym typeface="Arial"/>
              </a:rPr>
              <a:t>Support to </a:t>
            </a:r>
            <a:r>
              <a:rPr lang="en-US" b="1" spc="-112" dirty="0">
                <a:solidFill>
                  <a:schemeClr val="bg1"/>
                </a:solidFill>
                <a:latin typeface="Arial"/>
                <a:cs typeface="Arial"/>
                <a:sym typeface="Arial"/>
              </a:rPr>
              <a:t>regions </a:t>
            </a:r>
            <a:r>
              <a:rPr lang="en-US" spc="-112" dirty="0">
                <a:solidFill>
                  <a:schemeClr val="bg1"/>
                </a:solidFill>
                <a:latin typeface="Arial"/>
                <a:cs typeface="Arial"/>
                <a:sym typeface="Arial"/>
              </a:rPr>
              <a:t>with funding and technical support</a:t>
            </a:r>
          </a:p>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a:solidFill>
                  <a:schemeClr val="bg1"/>
                </a:solidFill>
                <a:latin typeface="Arial"/>
                <a:cs typeface="Arial"/>
                <a:sym typeface="Arial"/>
              </a:rPr>
              <a:t>Update Climate </a:t>
            </a:r>
            <a:r>
              <a:rPr lang="en-US" spc="-112" dirty="0">
                <a:solidFill>
                  <a:schemeClr val="bg1"/>
                </a:solidFill>
                <a:latin typeface="Arial"/>
                <a:cs typeface="Arial"/>
                <a:sym typeface="Arial"/>
              </a:rPr>
              <a:t>Risk Assessment</a:t>
            </a:r>
          </a:p>
          <a:p>
            <a:pPr marL="457189" indent="-457189">
              <a:lnSpc>
                <a:spcPct val="150000"/>
              </a:lnSpc>
              <a:spcBef>
                <a:spcPts val="0"/>
              </a:spcBef>
              <a:buFont typeface="Arial" panose="020B0604020202020204" pitchFamily="34" charset="0"/>
              <a:buChar char="•"/>
              <a:defRPr spc="-84">
                <a:latin typeface="Arial"/>
                <a:ea typeface="Arial"/>
                <a:cs typeface="Arial"/>
                <a:sym typeface="Arial"/>
              </a:defRPr>
            </a:pPr>
            <a:r>
              <a:rPr lang="en-US" spc="-112" dirty="0">
                <a:solidFill>
                  <a:schemeClr val="bg1"/>
                </a:solidFill>
                <a:latin typeface="Arial"/>
                <a:cs typeface="Arial"/>
                <a:sym typeface="Arial"/>
              </a:rPr>
              <a:t>Develop Adaptation strategies</a:t>
            </a:r>
          </a:p>
          <a:p>
            <a:pPr marL="380990" indent="-380990">
              <a:buFont typeface="Arial" panose="020B0604020202020204" pitchFamily="34" charset="0"/>
              <a:buChar char="•"/>
            </a:pPr>
            <a:endParaRPr lang="en-GB"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280FA99-1B3F-1635-1799-241661979608}"/>
              </a:ext>
            </a:extLst>
          </p:cNvPr>
          <p:cNvPicPr>
            <a:picLocks noChangeAspect="1"/>
          </p:cNvPicPr>
          <p:nvPr/>
        </p:nvPicPr>
        <p:blipFill rotWithShape="1">
          <a:blip r:embed="rId4"/>
          <a:srcRect l="30859" t="10000" r="31046" b="5278"/>
          <a:stretch/>
        </p:blipFill>
        <p:spPr>
          <a:xfrm>
            <a:off x="1959701" y="1162174"/>
            <a:ext cx="3208390" cy="4013675"/>
          </a:xfrm>
          <a:prstGeom prst="rect">
            <a:avLst/>
          </a:prstGeom>
        </p:spPr>
      </p:pic>
      <p:sp>
        <p:nvSpPr>
          <p:cNvPr id="5" name="Rectangle: Folded Corner 4">
            <a:extLst>
              <a:ext uri="{FF2B5EF4-FFF2-40B4-BE49-F238E27FC236}">
                <a16:creationId xmlns:a16="http://schemas.microsoft.com/office/drawing/2014/main" id="{B7433DE2-8118-2A66-4A14-3E374992CC23}"/>
              </a:ext>
            </a:extLst>
          </p:cNvPr>
          <p:cNvSpPr/>
          <p:nvPr/>
        </p:nvSpPr>
        <p:spPr>
          <a:xfrm>
            <a:off x="1552322" y="5249983"/>
            <a:ext cx="3947087" cy="1002035"/>
          </a:xfrm>
          <a:prstGeom prst="foldedCorner">
            <a:avLst/>
          </a:prstGeom>
          <a:solidFill>
            <a:srgbClr val="C4E2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24000" tIns="216000" rIns="0" bIns="0" rtlCol="0" anchor="t"/>
          <a:lstStyle/>
          <a:p>
            <a:r>
              <a:rPr lang="en-US" b="1" dirty="0">
                <a:solidFill>
                  <a:schemeClr val="tx1"/>
                </a:solidFill>
              </a:rPr>
              <a:t>Latvia Adaptation Plan 2019</a:t>
            </a:r>
          </a:p>
          <a:p>
            <a:r>
              <a:rPr lang="en-US" b="1" dirty="0">
                <a:solidFill>
                  <a:schemeClr val="tx1"/>
                </a:solidFill>
              </a:rPr>
              <a:t>Inventory of sectoral risks</a:t>
            </a:r>
          </a:p>
          <a:p>
            <a:endParaRPr lang="nl-NL" b="1" dirty="0">
              <a:solidFill>
                <a:schemeClr val="tx1"/>
              </a:solidFill>
            </a:endParaRPr>
          </a:p>
          <a:p>
            <a:endParaRPr lang="nl-NL" b="1" dirty="0">
              <a:solidFill>
                <a:schemeClr val="tx1"/>
              </a:solidFill>
            </a:endParaRPr>
          </a:p>
        </p:txBody>
      </p:sp>
    </p:spTree>
    <p:extLst>
      <p:ext uri="{BB962C8B-B14F-4D97-AF65-F5344CB8AC3E}">
        <p14:creationId xmlns:p14="http://schemas.microsoft.com/office/powerpoint/2010/main" val="216029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2EB2A-F8C2-B107-7F27-CD4097CCA97B}"/>
              </a:ext>
            </a:extLst>
          </p:cNvPr>
          <p:cNvSpPr txBox="1"/>
          <p:nvPr/>
        </p:nvSpPr>
        <p:spPr>
          <a:xfrm>
            <a:off x="6423949" y="1440000"/>
            <a:ext cx="5034987" cy="1015663"/>
          </a:xfrm>
          <a:prstGeom prst="rect">
            <a:avLst/>
          </a:prstGeom>
          <a:noFill/>
          <a:effectLst/>
        </p:spPr>
        <p:txBody>
          <a:bodyPr wrap="square" rtlCol="0">
            <a:spAutoFit/>
          </a:bodyPr>
          <a:lstStyle/>
          <a:p>
            <a:pPr defTabSz="457200" fontAlgn="base">
              <a:spcBef>
                <a:spcPct val="0"/>
              </a:spcBef>
              <a:spcAft>
                <a:spcPct val="0"/>
              </a:spcAft>
              <a:defRPr/>
            </a:pPr>
            <a:r>
              <a:rPr lang="en-US" sz="3600" b="1" dirty="0">
                <a:solidFill>
                  <a:schemeClr val="bg1"/>
                </a:solidFill>
                <a:effectLst>
                  <a:glow rad="177800">
                    <a:schemeClr val="tx1">
                      <a:alpha val="35000"/>
                    </a:schemeClr>
                  </a:glow>
                </a:effectLst>
                <a:latin typeface="Arial" charset="0"/>
                <a:ea typeface="MS PGothic" charset="0"/>
                <a:cs typeface="MS PGothic" charset="0"/>
              </a:rPr>
              <a:t>Thank you</a:t>
            </a:r>
            <a:endParaRPr lang="en-US" sz="2400" dirty="0">
              <a:solidFill>
                <a:schemeClr val="bg1"/>
              </a:solidFill>
              <a:effectLst>
                <a:glow rad="177800">
                  <a:schemeClr val="tx1">
                    <a:alpha val="35000"/>
                  </a:schemeClr>
                </a:glow>
              </a:effectLst>
              <a:latin typeface="Arial" charset="0"/>
              <a:ea typeface="MS PGothic" charset="0"/>
              <a:cs typeface="MS PGothic" charset="0"/>
            </a:endParaRPr>
          </a:p>
          <a:p>
            <a:pPr algn="r" fontAlgn="base">
              <a:spcBef>
                <a:spcPct val="0"/>
              </a:spcBef>
              <a:spcAft>
                <a:spcPct val="0"/>
              </a:spcAft>
              <a:defRPr/>
            </a:pPr>
            <a:endParaRPr lang="en-US" sz="2400" b="1" dirty="0">
              <a:solidFill>
                <a:schemeClr val="bg1"/>
              </a:solidFill>
              <a:effectLst>
                <a:glow rad="177800">
                  <a:schemeClr val="tx1">
                    <a:alpha val="35000"/>
                  </a:schemeClr>
                </a:glow>
              </a:effectLst>
              <a:latin typeface="Arial" charset="0"/>
              <a:ea typeface="MS PGothic" charset="0"/>
              <a:cs typeface="MS PGothic" charset="0"/>
            </a:endParaRPr>
          </a:p>
        </p:txBody>
      </p:sp>
    </p:spTree>
    <p:extLst>
      <p:ext uri="{BB962C8B-B14F-4D97-AF65-F5344CB8AC3E}">
        <p14:creationId xmlns:p14="http://schemas.microsoft.com/office/powerpoint/2010/main" val="253178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2EB2A-F8C2-B107-7F27-CD4097CCA97B}"/>
              </a:ext>
            </a:extLst>
          </p:cNvPr>
          <p:cNvSpPr txBox="1"/>
          <p:nvPr/>
        </p:nvSpPr>
        <p:spPr>
          <a:xfrm>
            <a:off x="6423950" y="1440000"/>
            <a:ext cx="1888778" cy="646331"/>
          </a:xfrm>
          <a:prstGeom prst="rect">
            <a:avLst/>
          </a:prstGeom>
          <a:noFill/>
          <a:effectLst/>
        </p:spPr>
        <p:txBody>
          <a:bodyPr wrap="square" rtlCol="0">
            <a:spAutoFit/>
          </a:bodyPr>
          <a:lstStyle/>
          <a:p>
            <a:pPr defTabSz="457200" fontAlgn="base">
              <a:spcBef>
                <a:spcPct val="0"/>
              </a:spcBef>
              <a:spcAft>
                <a:spcPct val="0"/>
              </a:spcAft>
              <a:defRPr/>
            </a:pPr>
            <a:r>
              <a:rPr lang="en-US" sz="3600" b="1" dirty="0" err="1">
                <a:solidFill>
                  <a:schemeClr val="bg1"/>
                </a:solidFill>
                <a:effectLst>
                  <a:glow rad="177800">
                    <a:schemeClr val="tx1">
                      <a:alpha val="35000"/>
                    </a:schemeClr>
                  </a:glow>
                </a:effectLst>
                <a:latin typeface="Arial" charset="0"/>
                <a:ea typeface="MS PGothic" charset="0"/>
                <a:cs typeface="MS PGothic" charset="0"/>
              </a:rPr>
              <a:t>Paldies</a:t>
            </a:r>
            <a:endParaRPr lang="en-US" sz="2400" b="1" dirty="0">
              <a:solidFill>
                <a:schemeClr val="bg1"/>
              </a:solidFill>
              <a:effectLst>
                <a:glow rad="177800">
                  <a:schemeClr val="tx1">
                    <a:alpha val="35000"/>
                  </a:schemeClr>
                </a:glow>
              </a:effectLst>
              <a:latin typeface="Arial" charset="0"/>
              <a:ea typeface="MS PGothic" charset="0"/>
              <a:cs typeface="MS PGothic" charset="0"/>
            </a:endParaRPr>
          </a:p>
        </p:txBody>
      </p:sp>
    </p:spTree>
    <p:extLst>
      <p:ext uri="{BB962C8B-B14F-4D97-AF65-F5344CB8AC3E}">
        <p14:creationId xmlns:p14="http://schemas.microsoft.com/office/powerpoint/2010/main" val="361471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521634" y="2951328"/>
            <a:ext cx="9148731"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a:buNone/>
            </a:pPr>
            <a:r>
              <a:rPr lang="en-US" sz="6000" dirty="0">
                <a:latin typeface="+mn-lt"/>
                <a:cs typeface="Arial" panose="020B0604020202020204" pitchFamily="34" charset="0"/>
              </a:rPr>
              <a:t>Jim Skea</a:t>
            </a:r>
          </a:p>
          <a:p>
            <a:pPr>
              <a:buNone/>
            </a:pPr>
            <a:r>
              <a:rPr lang="en-US" sz="6000" b="0" dirty="0">
                <a:latin typeface="+mn-lt"/>
                <a:cs typeface="Arial" panose="020B0604020202020204" pitchFamily="34" charset="0"/>
              </a:rPr>
              <a:t>IPCC Chair </a:t>
            </a:r>
          </a:p>
        </p:txBody>
      </p:sp>
    </p:spTree>
    <p:extLst>
      <p:ext uri="{BB962C8B-B14F-4D97-AF65-F5344CB8AC3E}">
        <p14:creationId xmlns:p14="http://schemas.microsoft.com/office/powerpoint/2010/main" val="359901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258549" y="3429000"/>
            <a:ext cx="9674902"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Zinta Zommers</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Working Group II Vice-Chair</a:t>
            </a:r>
            <a:r>
              <a:rPr kumimoji="0" lang="en-US" sz="22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 </a:t>
            </a:r>
          </a:p>
        </p:txBody>
      </p:sp>
    </p:spTree>
    <p:extLst>
      <p:ext uri="{BB962C8B-B14F-4D97-AF65-F5344CB8AC3E}">
        <p14:creationId xmlns:p14="http://schemas.microsoft.com/office/powerpoint/2010/main" val="1194507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226086e902_1_146"/>
          <p:cNvSpPr txBox="1"/>
          <p:nvPr/>
        </p:nvSpPr>
        <p:spPr>
          <a:xfrm>
            <a:off x="342900" y="121975"/>
            <a:ext cx="2940900" cy="311700"/>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DBA"/>
              </a:buClr>
              <a:buSzPts val="1400"/>
              <a:buFont typeface="Arial"/>
              <a:buNone/>
              <a:tabLst/>
              <a:defRPr/>
            </a:pPr>
            <a:r>
              <a:rPr kumimoji="0" lang="en-US" sz="1400" b="1" i="0" u="none" strike="noStrike" kern="0" cap="none" spc="0" normalizeH="0" baseline="0" noProof="0">
                <a:ln>
                  <a:noFill/>
                </a:ln>
                <a:solidFill>
                  <a:srgbClr val="2E75B5"/>
                </a:solidFill>
                <a:effectLst/>
                <a:uLnTx/>
                <a:uFillTx/>
                <a:latin typeface="Arial"/>
                <a:ea typeface="Arial"/>
                <a:cs typeface="Arial"/>
                <a:sym typeface="Arial"/>
              </a:rPr>
              <a:t>SIXTH ASSESSMENT REPORT</a:t>
            </a:r>
            <a:endParaRPr kumimoji="0" sz="1800" b="0" i="0" u="none" strike="noStrike" kern="0" cap="none" spc="0" normalizeH="0" baseline="0" noProof="0">
              <a:ln>
                <a:noFill/>
              </a:ln>
              <a:solidFill>
                <a:srgbClr val="2E75B5"/>
              </a:solidFill>
              <a:effectLst/>
              <a:uLnTx/>
              <a:uFillTx/>
              <a:latin typeface="Calibri"/>
              <a:ea typeface="Calibri"/>
              <a:cs typeface="Calibri"/>
              <a:sym typeface="Calibri"/>
            </a:endParaRPr>
          </a:p>
        </p:txBody>
      </p:sp>
      <p:pic>
        <p:nvPicPr>
          <p:cNvPr id="575" name="Google Shape;575;g2226086e902_1_146"/>
          <p:cNvPicPr preferRelativeResize="0"/>
          <p:nvPr/>
        </p:nvPicPr>
        <p:blipFill rotWithShape="1">
          <a:blip r:embed="rId3">
            <a:alphaModFix/>
          </a:blip>
          <a:srcRect t="504" b="495"/>
          <a:stretch/>
        </p:blipFill>
        <p:spPr>
          <a:xfrm>
            <a:off x="11064552" y="264840"/>
            <a:ext cx="870728" cy="336725"/>
          </a:xfrm>
          <a:prstGeom prst="rect">
            <a:avLst/>
          </a:prstGeom>
          <a:noFill/>
          <a:ln>
            <a:noFill/>
          </a:ln>
        </p:spPr>
      </p:pic>
      <p:sp>
        <p:nvSpPr>
          <p:cNvPr id="576" name="Google Shape;576;g2226086e902_1_146"/>
          <p:cNvSpPr/>
          <p:nvPr/>
        </p:nvSpPr>
        <p:spPr>
          <a:xfrm>
            <a:off x="0" y="0"/>
            <a:ext cx="84900" cy="594300"/>
          </a:xfrm>
          <a:prstGeom prst="rect">
            <a:avLst/>
          </a:prstGeom>
          <a:solidFill>
            <a:srgbClr val="4E8DC9"/>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4E8DC9"/>
              </a:highlight>
              <a:uLnTx/>
              <a:uFillTx/>
              <a:latin typeface="Arial"/>
              <a:ea typeface="Arial"/>
              <a:cs typeface="Arial"/>
              <a:sym typeface="Arial"/>
            </a:endParaRPr>
          </a:p>
        </p:txBody>
      </p:sp>
      <p:pic>
        <p:nvPicPr>
          <p:cNvPr id="577" name="Google Shape;577;g2226086e902_1_146"/>
          <p:cNvPicPr preferRelativeResize="0"/>
          <p:nvPr/>
        </p:nvPicPr>
        <p:blipFill rotWithShape="1">
          <a:blip r:embed="rId4">
            <a:alphaModFix/>
          </a:blip>
          <a:srcRect b="91748"/>
          <a:stretch/>
        </p:blipFill>
        <p:spPr>
          <a:xfrm>
            <a:off x="342900" y="601575"/>
            <a:ext cx="9144001" cy="956252"/>
          </a:xfrm>
          <a:prstGeom prst="rect">
            <a:avLst/>
          </a:prstGeom>
          <a:noFill/>
          <a:ln>
            <a:noFill/>
          </a:ln>
        </p:spPr>
      </p:pic>
      <p:sp>
        <p:nvSpPr>
          <p:cNvPr id="578" name="Google Shape;578;g2226086e902_1_146"/>
          <p:cNvSpPr txBox="1"/>
          <p:nvPr/>
        </p:nvSpPr>
        <p:spPr>
          <a:xfrm>
            <a:off x="8136025" y="6410425"/>
            <a:ext cx="3809700" cy="276900"/>
          </a:xfrm>
          <a:prstGeom prst="rect">
            <a:avLst/>
          </a:prstGeom>
          <a:noFill/>
          <a:ln>
            <a:noFill/>
          </a:ln>
        </p:spPr>
        <p:txBody>
          <a:bodyPr spcFirstLastPara="1" wrap="square" lIns="91425" tIns="45700" rIns="0"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a:ln>
                  <a:noFill/>
                </a:ln>
                <a:solidFill>
                  <a:srgbClr val="A5A5A5"/>
                </a:solidFill>
                <a:effectLst/>
                <a:uLnTx/>
                <a:uFillTx/>
                <a:latin typeface="Calibri"/>
                <a:ea typeface="Calibri"/>
                <a:cs typeface="Calibri"/>
                <a:sym typeface="Calibri"/>
              </a:rPr>
              <a:t>IPCC AR6 SYR Figure 2.3c - Human Systems</a:t>
            </a:r>
            <a:endParaRPr kumimoji="0" sz="1200" b="0" i="0" u="none" strike="noStrike" kern="0" cap="none" spc="0" normalizeH="0" baseline="0" noProof="0">
              <a:ln>
                <a:noFill/>
              </a:ln>
              <a:solidFill>
                <a:srgbClr val="A5A5A5"/>
              </a:solidFill>
              <a:effectLst/>
              <a:uLnTx/>
              <a:uFillTx/>
              <a:latin typeface="Calibri"/>
              <a:ea typeface="Calibri"/>
              <a:cs typeface="Calibri"/>
              <a:sym typeface="Calibri"/>
            </a:endParaRPr>
          </a:p>
        </p:txBody>
      </p:sp>
      <p:grpSp>
        <p:nvGrpSpPr>
          <p:cNvPr id="579" name="Google Shape;579;g2226086e902_1_146"/>
          <p:cNvGrpSpPr/>
          <p:nvPr/>
        </p:nvGrpSpPr>
        <p:grpSpPr>
          <a:xfrm>
            <a:off x="419100" y="1557825"/>
            <a:ext cx="11516176" cy="4852598"/>
            <a:chOff x="419100" y="1557825"/>
            <a:chExt cx="11516176" cy="4852598"/>
          </a:xfrm>
        </p:grpSpPr>
        <p:pic>
          <p:nvPicPr>
            <p:cNvPr id="580" name="Google Shape;580;g2226086e902_1_146"/>
            <p:cNvPicPr preferRelativeResize="0"/>
            <p:nvPr/>
          </p:nvPicPr>
          <p:blipFill rotWithShape="1">
            <a:blip r:embed="rId5">
              <a:alphaModFix/>
            </a:blip>
            <a:srcRect t="40435" r="30986" b="22615"/>
            <a:stretch/>
          </p:blipFill>
          <p:spPr>
            <a:xfrm>
              <a:off x="419100" y="1557825"/>
              <a:ext cx="7992123" cy="4852598"/>
            </a:xfrm>
            <a:prstGeom prst="rect">
              <a:avLst/>
            </a:prstGeom>
            <a:noFill/>
            <a:ln>
              <a:noFill/>
            </a:ln>
          </p:spPr>
        </p:pic>
        <p:grpSp>
          <p:nvGrpSpPr>
            <p:cNvPr id="581" name="Google Shape;581;g2226086e902_1_146"/>
            <p:cNvGrpSpPr/>
            <p:nvPr/>
          </p:nvGrpSpPr>
          <p:grpSpPr>
            <a:xfrm>
              <a:off x="8877099" y="1557825"/>
              <a:ext cx="3058177" cy="4852598"/>
              <a:chOff x="8877099" y="1557825"/>
              <a:chExt cx="3058177" cy="4852598"/>
            </a:xfrm>
          </p:grpSpPr>
          <p:pic>
            <p:nvPicPr>
              <p:cNvPr id="582" name="Google Shape;582;g2226086e902_1_146"/>
              <p:cNvPicPr preferRelativeResize="0"/>
              <p:nvPr/>
            </p:nvPicPr>
            <p:blipFill rotWithShape="1">
              <a:blip r:embed="rId5">
                <a:alphaModFix/>
              </a:blip>
              <a:srcRect l="69084" t="48154" r="4507" b="14897"/>
              <a:stretch/>
            </p:blipFill>
            <p:spPr>
              <a:xfrm>
                <a:off x="8877099" y="1557825"/>
                <a:ext cx="3058177" cy="4852598"/>
              </a:xfrm>
              <a:prstGeom prst="rect">
                <a:avLst/>
              </a:prstGeom>
              <a:noFill/>
              <a:ln>
                <a:noFill/>
              </a:ln>
            </p:spPr>
          </p:pic>
          <p:sp>
            <p:nvSpPr>
              <p:cNvPr id="583" name="Google Shape;583;g2226086e902_1_146"/>
              <p:cNvSpPr/>
              <p:nvPr/>
            </p:nvSpPr>
            <p:spPr>
              <a:xfrm>
                <a:off x="9124950" y="3619500"/>
                <a:ext cx="2533800" cy="666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hild holding flowers on her head&#10;&#10;Description automatically generated">
            <a:extLst>
              <a:ext uri="{FF2B5EF4-FFF2-40B4-BE49-F238E27FC236}">
                <a16:creationId xmlns:a16="http://schemas.microsoft.com/office/drawing/2014/main" id="{E9C92276-3B02-4F94-12EE-4CF7BAC9A67E}"/>
              </a:ext>
            </a:extLst>
          </p:cNvPr>
          <p:cNvPicPr>
            <a:picLocks noChangeAspect="1"/>
          </p:cNvPicPr>
          <p:nvPr/>
        </p:nvPicPr>
        <p:blipFill>
          <a:blip r:embed="rId2"/>
          <a:stretch>
            <a:fillRect/>
          </a:stretch>
        </p:blipFill>
        <p:spPr>
          <a:xfrm>
            <a:off x="3646487" y="0"/>
            <a:ext cx="5148262" cy="6864351"/>
          </a:xfrm>
          <a:prstGeom prst="rect">
            <a:avLst/>
          </a:prstGeom>
        </p:spPr>
      </p:pic>
    </p:spTree>
    <p:extLst>
      <p:ext uri="{BB962C8B-B14F-4D97-AF65-F5344CB8AC3E}">
        <p14:creationId xmlns:p14="http://schemas.microsoft.com/office/powerpoint/2010/main" val="342536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df438c6be6_0_17"/>
          <p:cNvSpPr txBox="1"/>
          <p:nvPr/>
        </p:nvSpPr>
        <p:spPr>
          <a:xfrm>
            <a:off x="342900" y="121975"/>
            <a:ext cx="2940900" cy="311700"/>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DBA"/>
              </a:buClr>
              <a:buSzPts val="1400"/>
              <a:buFont typeface="Arial"/>
              <a:buNone/>
              <a:tabLst/>
              <a:defRPr/>
            </a:pPr>
            <a:r>
              <a:rPr kumimoji="0" lang="en-US" sz="1400" b="1" i="0" u="none" strike="noStrike" kern="0" cap="none" spc="0" normalizeH="0" baseline="0" noProof="0">
                <a:ln>
                  <a:noFill/>
                </a:ln>
                <a:solidFill>
                  <a:srgbClr val="2E75B5"/>
                </a:solidFill>
                <a:effectLst/>
                <a:uLnTx/>
                <a:uFillTx/>
                <a:latin typeface="Arial"/>
                <a:ea typeface="Arial"/>
                <a:cs typeface="Arial"/>
                <a:sym typeface="Arial"/>
              </a:rPr>
              <a:t>SIXTH ASSESSMENT REPORT</a:t>
            </a:r>
            <a:endParaRPr kumimoji="0" sz="1800" b="0" i="0" u="none" strike="noStrike" kern="0" cap="none" spc="0" normalizeH="0" baseline="0" noProof="0">
              <a:ln>
                <a:noFill/>
              </a:ln>
              <a:solidFill>
                <a:srgbClr val="2E75B5"/>
              </a:solidFill>
              <a:effectLst/>
              <a:uLnTx/>
              <a:uFillTx/>
              <a:latin typeface="Calibri"/>
              <a:ea typeface="Calibri"/>
              <a:cs typeface="Calibri"/>
              <a:sym typeface="Calibri"/>
            </a:endParaRPr>
          </a:p>
        </p:txBody>
      </p:sp>
      <p:pic>
        <p:nvPicPr>
          <p:cNvPr id="151" name="Google Shape;151;g1df438c6be6_0_17"/>
          <p:cNvPicPr preferRelativeResize="0"/>
          <p:nvPr/>
        </p:nvPicPr>
        <p:blipFill rotWithShape="1">
          <a:blip r:embed="rId3">
            <a:alphaModFix/>
          </a:blip>
          <a:srcRect t="504" b="495"/>
          <a:stretch/>
        </p:blipFill>
        <p:spPr>
          <a:xfrm>
            <a:off x="11064552" y="264840"/>
            <a:ext cx="870728" cy="336725"/>
          </a:xfrm>
          <a:prstGeom prst="rect">
            <a:avLst/>
          </a:prstGeom>
          <a:noFill/>
          <a:ln>
            <a:noFill/>
          </a:ln>
        </p:spPr>
      </p:pic>
      <p:sp>
        <p:nvSpPr>
          <p:cNvPr id="152" name="Google Shape;152;g1df438c6be6_0_17"/>
          <p:cNvSpPr/>
          <p:nvPr/>
        </p:nvSpPr>
        <p:spPr>
          <a:xfrm>
            <a:off x="0" y="0"/>
            <a:ext cx="84900" cy="594300"/>
          </a:xfrm>
          <a:prstGeom prst="rect">
            <a:avLst/>
          </a:prstGeom>
          <a:solidFill>
            <a:srgbClr val="4E8DC9"/>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4E8DC9"/>
              </a:highlight>
              <a:uLnTx/>
              <a:uFillTx/>
              <a:latin typeface="Arial"/>
              <a:ea typeface="Arial"/>
              <a:cs typeface="Arial"/>
              <a:sym typeface="Arial"/>
            </a:endParaRPr>
          </a:p>
        </p:txBody>
      </p:sp>
      <p:sp>
        <p:nvSpPr>
          <p:cNvPr id="153" name="Google Shape;153;g1df438c6be6_0_17"/>
          <p:cNvSpPr txBox="1"/>
          <p:nvPr/>
        </p:nvSpPr>
        <p:spPr>
          <a:xfrm>
            <a:off x="7831225" y="6410425"/>
            <a:ext cx="3809700" cy="276900"/>
          </a:xfrm>
          <a:prstGeom prst="rect">
            <a:avLst/>
          </a:prstGeom>
          <a:noFill/>
          <a:ln>
            <a:noFill/>
          </a:ln>
        </p:spPr>
        <p:txBody>
          <a:bodyPr spcFirstLastPara="1" wrap="square" lIns="91425" tIns="45700" rIns="0"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a:ln>
                  <a:noFill/>
                </a:ln>
                <a:solidFill>
                  <a:srgbClr val="A5A5A5"/>
                </a:solidFill>
                <a:effectLst/>
                <a:uLnTx/>
                <a:uFillTx/>
                <a:latin typeface="Calibri"/>
                <a:ea typeface="Calibri"/>
                <a:cs typeface="Calibri"/>
                <a:sym typeface="Calibri"/>
              </a:rPr>
              <a:t>IPCC AR6 SYR Figure SPM.1c</a:t>
            </a:r>
            <a:endParaRPr kumimoji="0" sz="1200" b="0" i="0" u="none" strike="noStrike" kern="0" cap="none" spc="0" normalizeH="0" baseline="0" noProof="0">
              <a:ln>
                <a:noFill/>
              </a:ln>
              <a:solidFill>
                <a:srgbClr val="A5A5A5"/>
              </a:solidFill>
              <a:effectLst/>
              <a:uLnTx/>
              <a:uFillTx/>
              <a:latin typeface="Calibri"/>
              <a:ea typeface="Calibri"/>
              <a:cs typeface="Calibri"/>
              <a:sym typeface="Calibri"/>
            </a:endParaRPr>
          </a:p>
        </p:txBody>
      </p:sp>
      <p:pic>
        <p:nvPicPr>
          <p:cNvPr id="154" name="Google Shape;154;g1df438c6be6_0_17"/>
          <p:cNvPicPr preferRelativeResize="0"/>
          <p:nvPr/>
        </p:nvPicPr>
        <p:blipFill rotWithShape="1">
          <a:blip r:embed="rId4">
            <a:alphaModFix/>
          </a:blip>
          <a:srcRect l="219" r="208"/>
          <a:stretch/>
        </p:blipFill>
        <p:spPr>
          <a:xfrm>
            <a:off x="1235902" y="831661"/>
            <a:ext cx="9143998" cy="55787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34" y="-28433"/>
            <a:ext cx="5214867" cy="6629400"/>
          </a:xfrm>
          <a:prstGeom prst="rect">
            <a:avLst/>
          </a:prstGeom>
        </p:spPr>
      </p:pic>
      <p:sp>
        <p:nvSpPr>
          <p:cNvPr id="3" name="Rectangle 2"/>
          <p:cNvSpPr/>
          <p:nvPr/>
        </p:nvSpPr>
        <p:spPr>
          <a:xfrm>
            <a:off x="4742597" y="2286000"/>
            <a:ext cx="2895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3505200" y="4267200"/>
            <a:ext cx="3429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p:cNvSpPr/>
          <p:nvPr/>
        </p:nvSpPr>
        <p:spPr>
          <a:xfrm>
            <a:off x="4419599" y="6096000"/>
            <a:ext cx="321859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3276600" y="3810000"/>
            <a:ext cx="3429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p:cNvSpPr txBox="1"/>
          <p:nvPr/>
        </p:nvSpPr>
        <p:spPr>
          <a:xfrm>
            <a:off x="3048000" y="3886201"/>
            <a:ext cx="4495800"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5492CD"/>
                </a:solidFill>
                <a:effectLst/>
                <a:uLnTx/>
                <a:uFillTx/>
                <a:latin typeface="Arial"/>
                <a:cs typeface="Arial"/>
                <a:sym typeface="Arial"/>
              </a:rPr>
              <a:t>Bureau selects Authors and Review Editors from lists of nominations provided by governments and observer organizations.  </a:t>
            </a:r>
          </a:p>
        </p:txBody>
      </p:sp>
      <p:sp>
        <p:nvSpPr>
          <p:cNvPr id="9" name="TextBox 8"/>
          <p:cNvSpPr txBox="1"/>
          <p:nvPr/>
        </p:nvSpPr>
        <p:spPr>
          <a:xfrm>
            <a:off x="3048000" y="3625335"/>
            <a:ext cx="4495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3466"/>
                </a:solidFill>
                <a:effectLst/>
                <a:uLnTx/>
                <a:uFillTx/>
                <a:latin typeface="Arial"/>
                <a:cs typeface="Arial"/>
                <a:sym typeface="Arial"/>
              </a:rPr>
              <a:t>As Authors or Review Editors</a:t>
            </a:r>
          </a:p>
        </p:txBody>
      </p:sp>
      <p:sp>
        <p:nvSpPr>
          <p:cNvPr id="10" name="Rectangle 9"/>
          <p:cNvSpPr/>
          <p:nvPr/>
        </p:nvSpPr>
        <p:spPr>
          <a:xfrm>
            <a:off x="4572000" y="1753541"/>
            <a:ext cx="3429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4314398" y="5706842"/>
            <a:ext cx="3429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p:cNvSpPr txBox="1"/>
          <p:nvPr/>
        </p:nvSpPr>
        <p:spPr>
          <a:xfrm>
            <a:off x="4495800" y="1764269"/>
            <a:ext cx="3733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3466"/>
                </a:solidFill>
                <a:effectLst/>
                <a:uLnTx/>
                <a:uFillTx/>
                <a:latin typeface="Arial"/>
                <a:cs typeface="Arial"/>
                <a:sym typeface="Arial"/>
              </a:rPr>
              <a:t>Contribute to existing literature</a:t>
            </a:r>
          </a:p>
        </p:txBody>
      </p:sp>
      <p:sp>
        <p:nvSpPr>
          <p:cNvPr id="13" name="TextBox 12"/>
          <p:cNvSpPr txBox="1"/>
          <p:nvPr/>
        </p:nvSpPr>
        <p:spPr>
          <a:xfrm>
            <a:off x="4305300" y="5715001"/>
            <a:ext cx="4000500"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5492CD"/>
                </a:solidFill>
                <a:effectLst/>
                <a:uLnTx/>
                <a:uFillTx/>
                <a:latin typeface="Arial"/>
                <a:cs typeface="Arial"/>
                <a:sym typeface="Arial"/>
              </a:rPr>
              <a:t>To be involved in the two review stages: Expert Review of the First Order Draft and Government and Expert Review of the Second Order Draft</a:t>
            </a:r>
          </a:p>
        </p:txBody>
      </p:sp>
      <p:sp>
        <p:nvSpPr>
          <p:cNvPr id="14" name="TextBox 13"/>
          <p:cNvSpPr txBox="1"/>
          <p:nvPr/>
        </p:nvSpPr>
        <p:spPr>
          <a:xfrm>
            <a:off x="4267200" y="5410201"/>
            <a:ext cx="4495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3466"/>
                </a:solidFill>
                <a:effectLst/>
                <a:uLnTx/>
                <a:uFillTx/>
                <a:latin typeface="Arial"/>
                <a:cs typeface="Arial"/>
                <a:sym typeface="Arial"/>
              </a:rPr>
              <a:t>As Expert Reviewers</a:t>
            </a:r>
          </a:p>
        </p:txBody>
      </p:sp>
      <p:sp>
        <p:nvSpPr>
          <p:cNvPr id="6" name="TextBox 5"/>
          <p:cNvSpPr txBox="1"/>
          <p:nvPr/>
        </p:nvSpPr>
        <p:spPr>
          <a:xfrm>
            <a:off x="4533900" y="2054052"/>
            <a:ext cx="3962400"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5492CD"/>
                </a:solidFill>
                <a:effectLst/>
                <a:uLnTx/>
                <a:uFillTx/>
                <a:latin typeface="Arial"/>
                <a:cs typeface="Arial"/>
                <a:sym typeface="Arial"/>
              </a:rPr>
              <a:t>IPCC assessments are as good as the literature available. Look out for the various cut off dates for literature for the different reports.</a:t>
            </a:r>
          </a:p>
        </p:txBody>
      </p:sp>
    </p:spTree>
    <p:extLst>
      <p:ext uri="{BB962C8B-B14F-4D97-AF65-F5344CB8AC3E}">
        <p14:creationId xmlns:p14="http://schemas.microsoft.com/office/powerpoint/2010/main" val="3892677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117498" y="2951328"/>
            <a:ext cx="9957004"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Jan Sigurd Fuglestvedt</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Working Group III Vice-Chair</a:t>
            </a:r>
          </a:p>
        </p:txBody>
      </p:sp>
    </p:spTree>
    <p:extLst>
      <p:ext uri="{BB962C8B-B14F-4D97-AF65-F5344CB8AC3E}">
        <p14:creationId xmlns:p14="http://schemas.microsoft.com/office/powerpoint/2010/main" val="3319104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CBCBF652-F34A-45B0-3C6C-43AA78F0C7E0}"/>
              </a:ext>
            </a:extLst>
          </p:cNvPr>
          <p:cNvPicPr>
            <a:picLocks noChangeAspect="1"/>
          </p:cNvPicPr>
          <p:nvPr/>
        </p:nvPicPr>
        <p:blipFill rotWithShape="1">
          <a:blip r:embed="rId2">
            <a:extLst>
              <a:ext uri="{28A0092B-C50C-407E-A947-70E740481C1C}">
                <a14:useLocalDpi xmlns:a14="http://schemas.microsoft.com/office/drawing/2010/main" val="0"/>
              </a:ext>
            </a:extLst>
          </a:blip>
          <a:srcRect r="2384" b="48754"/>
          <a:stretch/>
        </p:blipFill>
        <p:spPr>
          <a:xfrm>
            <a:off x="713281" y="110324"/>
            <a:ext cx="11245926" cy="6747676"/>
          </a:xfrm>
          <a:prstGeom prst="rect">
            <a:avLst/>
          </a:prstGeom>
        </p:spPr>
      </p:pic>
      <p:sp>
        <p:nvSpPr>
          <p:cNvPr id="5" name="Rectangle 4">
            <a:extLst>
              <a:ext uri="{FF2B5EF4-FFF2-40B4-BE49-F238E27FC236}">
                <a16:creationId xmlns:a16="http://schemas.microsoft.com/office/drawing/2014/main" id="{B18AB19F-37AC-458E-5C3D-36024A783F3A}"/>
              </a:ext>
            </a:extLst>
          </p:cNvPr>
          <p:cNvSpPr/>
          <p:nvPr/>
        </p:nvSpPr>
        <p:spPr>
          <a:xfrm>
            <a:off x="6264682" y="2617114"/>
            <a:ext cx="3537955" cy="24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ctangle 5">
            <a:extLst>
              <a:ext uri="{FF2B5EF4-FFF2-40B4-BE49-F238E27FC236}">
                <a16:creationId xmlns:a16="http://schemas.microsoft.com/office/drawing/2014/main" id="{12C9151E-551D-2EC8-DD19-4C497DEAA34B}"/>
              </a:ext>
            </a:extLst>
          </p:cNvPr>
          <p:cNvSpPr/>
          <p:nvPr/>
        </p:nvSpPr>
        <p:spPr>
          <a:xfrm>
            <a:off x="1094873" y="3908922"/>
            <a:ext cx="9974180" cy="2949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ctangle 6">
            <a:extLst>
              <a:ext uri="{FF2B5EF4-FFF2-40B4-BE49-F238E27FC236}">
                <a16:creationId xmlns:a16="http://schemas.microsoft.com/office/drawing/2014/main" id="{59273589-31F1-C153-083E-8428B9DB08BF}"/>
              </a:ext>
            </a:extLst>
          </p:cNvPr>
          <p:cNvSpPr/>
          <p:nvPr/>
        </p:nvSpPr>
        <p:spPr>
          <a:xfrm>
            <a:off x="4730899" y="4008260"/>
            <a:ext cx="5653503" cy="273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ctangle 7">
            <a:extLst>
              <a:ext uri="{FF2B5EF4-FFF2-40B4-BE49-F238E27FC236}">
                <a16:creationId xmlns:a16="http://schemas.microsoft.com/office/drawing/2014/main" id="{FA43CD77-DC8D-36BA-C9E1-F0848876A0EB}"/>
              </a:ext>
            </a:extLst>
          </p:cNvPr>
          <p:cNvSpPr/>
          <p:nvPr/>
        </p:nvSpPr>
        <p:spPr>
          <a:xfrm>
            <a:off x="6395329" y="1899180"/>
            <a:ext cx="4370665" cy="24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Oslo Sans Office"/>
              <a:ea typeface="+mn-ea"/>
              <a:cs typeface="+mn-cs"/>
            </a:endParaRPr>
          </a:p>
        </p:txBody>
      </p:sp>
    </p:spTree>
    <p:extLst>
      <p:ext uri="{BB962C8B-B14F-4D97-AF65-F5344CB8AC3E}">
        <p14:creationId xmlns:p14="http://schemas.microsoft.com/office/powerpoint/2010/main" val="1137637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185E-15A2-6EFD-A8E8-614114C6B3FF}"/>
            </a:ext>
          </a:extLst>
        </p:cNvPr>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4594C63E-25BB-6A86-4B67-ACBE51E9E146}"/>
              </a:ext>
            </a:extLst>
          </p:cNvPr>
          <p:cNvPicPr>
            <a:picLocks noChangeAspect="1"/>
          </p:cNvPicPr>
          <p:nvPr/>
        </p:nvPicPr>
        <p:blipFill rotWithShape="1">
          <a:blip r:embed="rId2">
            <a:extLst>
              <a:ext uri="{28A0092B-C50C-407E-A947-70E740481C1C}">
                <a14:useLocalDpi xmlns:a14="http://schemas.microsoft.com/office/drawing/2010/main" val="0"/>
              </a:ext>
            </a:extLst>
          </a:blip>
          <a:srcRect r="2384" b="48754"/>
          <a:stretch/>
        </p:blipFill>
        <p:spPr>
          <a:xfrm>
            <a:off x="713281" y="110324"/>
            <a:ext cx="11245926" cy="6747676"/>
          </a:xfrm>
          <a:prstGeom prst="rect">
            <a:avLst/>
          </a:prstGeom>
        </p:spPr>
      </p:pic>
      <p:sp>
        <p:nvSpPr>
          <p:cNvPr id="6" name="Rectangle 5">
            <a:extLst>
              <a:ext uri="{FF2B5EF4-FFF2-40B4-BE49-F238E27FC236}">
                <a16:creationId xmlns:a16="http://schemas.microsoft.com/office/drawing/2014/main" id="{E53DCD83-C108-28AF-7C66-FF810ECB7231}"/>
              </a:ext>
            </a:extLst>
          </p:cNvPr>
          <p:cNvSpPr/>
          <p:nvPr/>
        </p:nvSpPr>
        <p:spPr>
          <a:xfrm>
            <a:off x="1094873" y="5317958"/>
            <a:ext cx="9974180" cy="154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Tree>
    <p:extLst>
      <p:ext uri="{BB962C8B-B14F-4D97-AF65-F5344CB8AC3E}">
        <p14:creationId xmlns:p14="http://schemas.microsoft.com/office/powerpoint/2010/main" val="3591423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89C0-E10E-A303-32B7-0496E71BDFEA}"/>
            </a:ext>
          </a:extLst>
        </p:cNvPr>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0D1BBEC0-55AB-22C0-D013-39E7EC86A0A8}"/>
              </a:ext>
            </a:extLst>
          </p:cNvPr>
          <p:cNvPicPr>
            <a:picLocks noChangeAspect="1"/>
          </p:cNvPicPr>
          <p:nvPr/>
        </p:nvPicPr>
        <p:blipFill rotWithShape="1">
          <a:blip r:embed="rId2">
            <a:extLst>
              <a:ext uri="{28A0092B-C50C-407E-A947-70E740481C1C}">
                <a14:useLocalDpi xmlns:a14="http://schemas.microsoft.com/office/drawing/2010/main" val="0"/>
              </a:ext>
            </a:extLst>
          </a:blip>
          <a:srcRect r="2384" b="48754"/>
          <a:stretch/>
        </p:blipFill>
        <p:spPr>
          <a:xfrm>
            <a:off x="713281" y="110324"/>
            <a:ext cx="11245926" cy="6747676"/>
          </a:xfrm>
          <a:prstGeom prst="rect">
            <a:avLst/>
          </a:prstGeom>
        </p:spPr>
      </p:pic>
      <p:sp>
        <p:nvSpPr>
          <p:cNvPr id="6" name="Rectangle 5">
            <a:extLst>
              <a:ext uri="{FF2B5EF4-FFF2-40B4-BE49-F238E27FC236}">
                <a16:creationId xmlns:a16="http://schemas.microsoft.com/office/drawing/2014/main" id="{8D908397-0C08-F7AE-54D6-E8635FB1CA04}"/>
              </a:ext>
            </a:extLst>
          </p:cNvPr>
          <p:cNvSpPr/>
          <p:nvPr/>
        </p:nvSpPr>
        <p:spPr>
          <a:xfrm>
            <a:off x="1094873" y="5907505"/>
            <a:ext cx="9974180" cy="95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Tree>
    <p:extLst>
      <p:ext uri="{BB962C8B-B14F-4D97-AF65-F5344CB8AC3E}">
        <p14:creationId xmlns:p14="http://schemas.microsoft.com/office/powerpoint/2010/main" val="624426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460F2-85A4-B24A-76EE-890BB90E152C}"/>
            </a:ext>
          </a:extLst>
        </p:cNvPr>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B26FE35D-DF5E-3024-549F-712B2F8DF9D6}"/>
              </a:ext>
            </a:extLst>
          </p:cNvPr>
          <p:cNvPicPr>
            <a:picLocks noChangeAspect="1"/>
          </p:cNvPicPr>
          <p:nvPr/>
        </p:nvPicPr>
        <p:blipFill rotWithShape="1">
          <a:blip r:embed="rId2">
            <a:extLst>
              <a:ext uri="{28A0092B-C50C-407E-A947-70E740481C1C}">
                <a14:useLocalDpi xmlns:a14="http://schemas.microsoft.com/office/drawing/2010/main" val="0"/>
              </a:ext>
            </a:extLst>
          </a:blip>
          <a:srcRect r="2384" b="48754"/>
          <a:stretch/>
        </p:blipFill>
        <p:spPr>
          <a:xfrm>
            <a:off x="713281" y="110324"/>
            <a:ext cx="11245926" cy="6747676"/>
          </a:xfrm>
          <a:prstGeom prst="rect">
            <a:avLst/>
          </a:prstGeom>
        </p:spPr>
      </p:pic>
    </p:spTree>
    <p:extLst>
      <p:ext uri="{BB962C8B-B14F-4D97-AF65-F5344CB8AC3E}">
        <p14:creationId xmlns:p14="http://schemas.microsoft.com/office/powerpoint/2010/main" val="250798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521634" y="2951328"/>
            <a:ext cx="9148731"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Diana </a:t>
            </a:r>
            <a:r>
              <a:rPr kumimoji="0" lang="en-US" sz="6000" i="0" u="none" strike="noStrike" kern="1200" cap="none" spc="0" normalizeH="0" baseline="0" noProof="0" dirty="0" err="1">
                <a:ln>
                  <a:noFill/>
                </a:ln>
                <a:solidFill>
                  <a:srgbClr val="003466"/>
                </a:solidFill>
                <a:effectLst/>
                <a:uLnTx/>
                <a:uFillTx/>
                <a:latin typeface="Arial" panose="020B0604020202020204"/>
                <a:ea typeface="+mj-ea"/>
                <a:cs typeface="Arial" panose="020B0604020202020204" pitchFamily="34" charset="0"/>
              </a:rPr>
              <a:t>Ürge</a:t>
            </a: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-Vorsatz</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IPCC Vice-Chair </a:t>
            </a:r>
          </a:p>
        </p:txBody>
      </p:sp>
    </p:spTree>
    <p:extLst>
      <p:ext uri="{BB962C8B-B14F-4D97-AF65-F5344CB8AC3E}">
        <p14:creationId xmlns:p14="http://schemas.microsoft.com/office/powerpoint/2010/main" val="364509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A49AAD0E-879B-AA43-E734-0186AD944C5D}"/>
              </a:ext>
            </a:extLst>
          </p:cNvPr>
          <p:cNvSpPr txBox="1"/>
          <p:nvPr/>
        </p:nvSpPr>
        <p:spPr>
          <a:xfrm>
            <a:off x="1783421" y="256514"/>
            <a:ext cx="877004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000000"/>
                </a:solidFill>
                <a:effectLst/>
                <a:uLnTx/>
                <a:uFillTx/>
                <a:latin typeface="Oslo Sans Office"/>
                <a:ea typeface="+mn-ea"/>
                <a:cs typeface="+mn-cs"/>
              </a:rPr>
              <a:t>Mitigation </a:t>
            </a:r>
            <a:r>
              <a:rPr kumimoji="0" lang="nb-NO" sz="3200" b="1" i="0" u="none" strike="noStrike" kern="1200" cap="none" spc="0" normalizeH="0" baseline="0" noProof="0" dirty="0" err="1">
                <a:ln>
                  <a:noFill/>
                </a:ln>
                <a:solidFill>
                  <a:srgbClr val="000000"/>
                </a:solidFill>
                <a:effectLst/>
                <a:uLnTx/>
                <a:uFillTx/>
                <a:latin typeface="Oslo Sans Office"/>
                <a:ea typeface="+mn-ea"/>
                <a:cs typeface="+mn-cs"/>
              </a:rPr>
              <a:t>options</a:t>
            </a:r>
            <a:endParaRPr kumimoji="0" lang="nb-NO" sz="3200" b="1" i="0" u="none" strike="noStrike" kern="1200" cap="none" spc="0" normalizeH="0" baseline="0" noProof="0" dirty="0">
              <a:ln>
                <a:noFill/>
              </a:ln>
              <a:solidFill>
                <a:srgbClr val="000000"/>
              </a:solidFill>
              <a:effectLst/>
              <a:uLnTx/>
              <a:uFillTx/>
              <a:latin typeface="Oslo Sans Office"/>
              <a:ea typeface="+mn-ea"/>
              <a:cs typeface="+mn-cs"/>
            </a:endParaRPr>
          </a:p>
        </p:txBody>
      </p:sp>
      <p:sp>
        <p:nvSpPr>
          <p:cNvPr id="3" name="Rectangle 2">
            <a:extLst>
              <a:ext uri="{FF2B5EF4-FFF2-40B4-BE49-F238E27FC236}">
                <a16:creationId xmlns:a16="http://schemas.microsoft.com/office/drawing/2014/main" id="{34371B18-5B48-30B9-D4A6-903163619240}"/>
              </a:ext>
            </a:extLst>
          </p:cNvPr>
          <p:cNvSpPr/>
          <p:nvPr/>
        </p:nvSpPr>
        <p:spPr>
          <a:xfrm>
            <a:off x="216622" y="6204857"/>
            <a:ext cx="1104178"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8081089E-3326-B8EB-2DD2-6704FF8CFD9A}"/>
              </a:ext>
            </a:extLst>
          </p:cNvPr>
          <p:cNvGrpSpPr/>
          <p:nvPr/>
        </p:nvGrpSpPr>
        <p:grpSpPr>
          <a:xfrm>
            <a:off x="1710975" y="1440981"/>
            <a:ext cx="8863613" cy="3278503"/>
            <a:chOff x="1710976" y="1440981"/>
            <a:chExt cx="8359250" cy="3073347"/>
          </a:xfrm>
        </p:grpSpPr>
        <p:pic>
          <p:nvPicPr>
            <p:cNvPr id="9" name="Picture 8" descr="A screenshot of a graph&#10;&#10;Description automatically generated">
              <a:extLst>
                <a:ext uri="{FF2B5EF4-FFF2-40B4-BE49-F238E27FC236}">
                  <a16:creationId xmlns:a16="http://schemas.microsoft.com/office/drawing/2014/main" id="{30455485-778D-CFA0-0BBB-AEB2089F24BF}"/>
                </a:ext>
              </a:extLst>
            </p:cNvPr>
            <p:cNvPicPr>
              <a:picLocks noChangeAspect="1"/>
            </p:cNvPicPr>
            <p:nvPr/>
          </p:nvPicPr>
          <p:blipFill rotWithShape="1">
            <a:blip r:embed="rId3">
              <a:extLst>
                <a:ext uri="{28A0092B-C50C-407E-A947-70E740481C1C}">
                  <a14:useLocalDpi xmlns:a14="http://schemas.microsoft.com/office/drawing/2010/main" val="0"/>
                </a:ext>
              </a:extLst>
            </a:blip>
            <a:srcRect l="65279" t="7768" r="104" b="87516"/>
            <a:stretch/>
          </p:blipFill>
          <p:spPr>
            <a:xfrm>
              <a:off x="5399823" y="1584326"/>
              <a:ext cx="4670403" cy="879622"/>
            </a:xfrm>
            <a:prstGeom prst="rect">
              <a:avLst/>
            </a:prstGeom>
          </p:spPr>
        </p:pic>
        <p:pic>
          <p:nvPicPr>
            <p:cNvPr id="5" name="Picture 4" descr="A screenshot of a graph&#10;&#10;Description automatically generated">
              <a:extLst>
                <a:ext uri="{FF2B5EF4-FFF2-40B4-BE49-F238E27FC236}">
                  <a16:creationId xmlns:a16="http://schemas.microsoft.com/office/drawing/2014/main" id="{1F9DED52-93C2-6071-06E0-C9E518651983}"/>
                </a:ext>
              </a:extLst>
            </p:cNvPr>
            <p:cNvPicPr>
              <a:picLocks noChangeAspect="1"/>
            </p:cNvPicPr>
            <p:nvPr/>
          </p:nvPicPr>
          <p:blipFill rotWithShape="1">
            <a:blip r:embed="rId3">
              <a:extLst>
                <a:ext uri="{28A0092B-C50C-407E-A947-70E740481C1C}">
                  <a14:useLocalDpi xmlns:a14="http://schemas.microsoft.com/office/drawing/2010/main" val="0"/>
                </a:ext>
              </a:extLst>
            </a:blip>
            <a:srcRect l="40866" t="11189" r="272" b="76580"/>
            <a:stretch/>
          </p:blipFill>
          <p:spPr>
            <a:xfrm>
              <a:off x="2119016" y="2236286"/>
              <a:ext cx="7931292" cy="2278042"/>
            </a:xfrm>
            <a:prstGeom prst="rect">
              <a:avLst/>
            </a:prstGeom>
          </p:spPr>
        </p:pic>
        <p:pic>
          <p:nvPicPr>
            <p:cNvPr id="6" name="Picture 5" descr="A screenshot of a graph&#10;&#10;Description automatically generated">
              <a:extLst>
                <a:ext uri="{FF2B5EF4-FFF2-40B4-BE49-F238E27FC236}">
                  <a16:creationId xmlns:a16="http://schemas.microsoft.com/office/drawing/2014/main" id="{20A9A7D1-DEEC-89A7-D92D-4728EF9B09B8}"/>
                </a:ext>
              </a:extLst>
            </p:cNvPr>
            <p:cNvPicPr>
              <a:picLocks noChangeAspect="1"/>
            </p:cNvPicPr>
            <p:nvPr/>
          </p:nvPicPr>
          <p:blipFill rotWithShape="1">
            <a:blip r:embed="rId3">
              <a:extLst>
                <a:ext uri="{28A0092B-C50C-407E-A947-70E740481C1C}">
                  <a14:useLocalDpi xmlns:a14="http://schemas.microsoft.com/office/drawing/2010/main" val="0"/>
                </a:ext>
              </a:extLst>
            </a:blip>
            <a:srcRect t="11130" r="97270" b="76580"/>
            <a:stretch/>
          </p:blipFill>
          <p:spPr>
            <a:xfrm>
              <a:off x="1710976" y="2225260"/>
              <a:ext cx="366000" cy="2278042"/>
            </a:xfrm>
            <a:prstGeom prst="rect">
              <a:avLst/>
            </a:prstGeom>
          </p:spPr>
        </p:pic>
        <p:sp>
          <p:nvSpPr>
            <p:cNvPr id="15" name="Rectangle 14">
              <a:extLst>
                <a:ext uri="{FF2B5EF4-FFF2-40B4-BE49-F238E27FC236}">
                  <a16:creationId xmlns:a16="http://schemas.microsoft.com/office/drawing/2014/main" id="{E1D570FA-4F74-FD86-23C2-D0A70743CB1D}"/>
                </a:ext>
              </a:extLst>
            </p:cNvPr>
            <p:cNvSpPr/>
            <p:nvPr/>
          </p:nvSpPr>
          <p:spPr>
            <a:xfrm>
              <a:off x="5399823" y="1440981"/>
              <a:ext cx="256183" cy="620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9" name="Picture 18" descr="A screenshot of a graph&#10;&#10;Description automatically generated">
            <a:extLst>
              <a:ext uri="{FF2B5EF4-FFF2-40B4-BE49-F238E27FC236}">
                <a16:creationId xmlns:a16="http://schemas.microsoft.com/office/drawing/2014/main" id="{815AC127-84E1-F864-1FBA-97793D8318B2}"/>
              </a:ext>
            </a:extLst>
          </p:cNvPr>
          <p:cNvPicPr>
            <a:picLocks noChangeAspect="1"/>
          </p:cNvPicPr>
          <p:nvPr/>
        </p:nvPicPr>
        <p:blipFill rotWithShape="1">
          <a:blip r:embed="rId3">
            <a:extLst>
              <a:ext uri="{28A0092B-C50C-407E-A947-70E740481C1C}">
                <a14:useLocalDpi xmlns:a14="http://schemas.microsoft.com/office/drawing/2010/main" val="0"/>
              </a:ext>
            </a:extLst>
          </a:blip>
          <a:srcRect l="54211" t="77422" r="-1030" b="17128"/>
          <a:stretch/>
        </p:blipFill>
        <p:spPr>
          <a:xfrm>
            <a:off x="3281389" y="5414964"/>
            <a:ext cx="5466988" cy="879622"/>
          </a:xfrm>
          <a:prstGeom prst="rect">
            <a:avLst/>
          </a:prstGeom>
        </p:spPr>
      </p:pic>
      <p:sp>
        <p:nvSpPr>
          <p:cNvPr id="8" name="TextBox 3">
            <a:extLst>
              <a:ext uri="{FF2B5EF4-FFF2-40B4-BE49-F238E27FC236}">
                <a16:creationId xmlns:a16="http://schemas.microsoft.com/office/drawing/2014/main" id="{3A68C302-BFDE-FE56-4523-FA93942648A9}"/>
              </a:ext>
            </a:extLst>
          </p:cNvPr>
          <p:cNvSpPr txBox="1"/>
          <p:nvPr/>
        </p:nvSpPr>
        <p:spPr>
          <a:xfrm>
            <a:off x="216622" y="6498894"/>
            <a:ext cx="847327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lgn="l">
              <a:defRPr sz="4200" b="1">
                <a:solidFill>
                  <a:srgbClr val="003466"/>
                </a:solidFill>
                <a:latin typeface="Noto Sans CJK KR Bold"/>
                <a:ea typeface="Noto Sans CJK KR Bold"/>
                <a:cs typeface="Noto Sans CJK KR Bold"/>
                <a:sym typeface="Noto Sans CJK KR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466"/>
                </a:solidFill>
                <a:effectLst/>
                <a:uLnTx/>
                <a:uFillTx/>
                <a:latin typeface="Noto Sans CJK KR Bold"/>
                <a:ea typeface="Noto Sans CJK KR Bold"/>
                <a:sym typeface="Noto Sans CJK KR Bold"/>
              </a:rPr>
              <a:t>From Figure SPM7.a IPCC AR6 Synthesis Report</a:t>
            </a:r>
            <a:endParaRPr kumimoji="0" sz="1100" b="1" i="0" u="none" strike="noStrike" kern="1200" cap="none" spc="0" normalizeH="0" baseline="0" noProof="0" dirty="0">
              <a:ln>
                <a:noFill/>
              </a:ln>
              <a:solidFill>
                <a:srgbClr val="003466"/>
              </a:solidFill>
              <a:effectLst/>
              <a:uLnTx/>
              <a:uFillTx/>
              <a:latin typeface="Noto Sans CJK KR Bold"/>
              <a:ea typeface="Noto Sans CJK KR Bold"/>
              <a:sym typeface="Noto Sans CJK KR Bold"/>
            </a:endParaRPr>
          </a:p>
        </p:txBody>
      </p:sp>
    </p:spTree>
    <p:extLst>
      <p:ext uri="{BB962C8B-B14F-4D97-AF65-F5344CB8AC3E}">
        <p14:creationId xmlns:p14="http://schemas.microsoft.com/office/powerpoint/2010/main" val="3057776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822FCB-9076-05A8-794A-F6F7005D986B}"/>
              </a:ext>
            </a:extLst>
          </p:cNvPr>
          <p:cNvGrpSpPr/>
          <p:nvPr/>
        </p:nvGrpSpPr>
        <p:grpSpPr>
          <a:xfrm>
            <a:off x="2166219" y="-29596"/>
            <a:ext cx="4536923" cy="6887596"/>
            <a:chOff x="3515697" y="0"/>
            <a:chExt cx="4536923" cy="6887596"/>
          </a:xfrm>
        </p:grpSpPr>
        <p:pic>
          <p:nvPicPr>
            <p:cNvPr id="3" name="Picture 2" descr="A screenshot of a graph&#10;&#10;Description automatically generated">
              <a:extLst>
                <a:ext uri="{FF2B5EF4-FFF2-40B4-BE49-F238E27FC236}">
                  <a16:creationId xmlns:a16="http://schemas.microsoft.com/office/drawing/2014/main" id="{5E181A2B-A371-7735-EB4B-8A13D1E13D07}"/>
                </a:ext>
              </a:extLst>
            </p:cNvPr>
            <p:cNvPicPr>
              <a:picLocks noChangeAspect="1"/>
            </p:cNvPicPr>
            <p:nvPr/>
          </p:nvPicPr>
          <p:blipFill rotWithShape="1">
            <a:blip r:embed="rId3">
              <a:extLst>
                <a:ext uri="{28A0092B-C50C-407E-A947-70E740481C1C}">
                  <a14:useLocalDpi xmlns:a14="http://schemas.microsoft.com/office/drawing/2010/main" val="0"/>
                </a:ext>
              </a:extLst>
            </a:blip>
            <a:srcRect l="39945" t="4454" r="965" b="23988"/>
            <a:stretch/>
          </p:blipFill>
          <p:spPr>
            <a:xfrm>
              <a:off x="3937820" y="0"/>
              <a:ext cx="4114800" cy="6887596"/>
            </a:xfrm>
            <a:prstGeom prst="rect">
              <a:avLst/>
            </a:prstGeom>
          </p:spPr>
        </p:pic>
        <p:pic>
          <p:nvPicPr>
            <p:cNvPr id="5" name="Picture 4" descr="A screenshot of a graph&#10;&#10;Description automatically generated">
              <a:extLst>
                <a:ext uri="{FF2B5EF4-FFF2-40B4-BE49-F238E27FC236}">
                  <a16:creationId xmlns:a16="http://schemas.microsoft.com/office/drawing/2014/main" id="{88DDA91A-8A15-522A-2AC5-31B0B0B94BDA}"/>
                </a:ext>
              </a:extLst>
            </p:cNvPr>
            <p:cNvPicPr>
              <a:picLocks noChangeAspect="1"/>
            </p:cNvPicPr>
            <p:nvPr/>
          </p:nvPicPr>
          <p:blipFill rotWithShape="1">
            <a:blip r:embed="rId3">
              <a:extLst>
                <a:ext uri="{28A0092B-C50C-407E-A947-70E740481C1C}">
                  <a14:useLocalDpi xmlns:a14="http://schemas.microsoft.com/office/drawing/2010/main" val="0"/>
                </a:ext>
              </a:extLst>
            </a:blip>
            <a:srcRect t="44099" r="94898" b="45413"/>
            <a:stretch/>
          </p:blipFill>
          <p:spPr>
            <a:xfrm>
              <a:off x="3515697" y="3790421"/>
              <a:ext cx="532736" cy="1493660"/>
            </a:xfrm>
            <a:prstGeom prst="rect">
              <a:avLst/>
            </a:prstGeom>
          </p:spPr>
        </p:pic>
        <p:pic>
          <p:nvPicPr>
            <p:cNvPr id="6" name="Picture 5" descr="A screenshot of a graph&#10;&#10;Description automatically generated">
              <a:extLst>
                <a:ext uri="{FF2B5EF4-FFF2-40B4-BE49-F238E27FC236}">
                  <a16:creationId xmlns:a16="http://schemas.microsoft.com/office/drawing/2014/main" id="{FD008454-1500-4666-2AC2-8DE302F9ECE1}"/>
                </a:ext>
              </a:extLst>
            </p:cNvPr>
            <p:cNvPicPr>
              <a:picLocks noChangeAspect="1"/>
            </p:cNvPicPr>
            <p:nvPr/>
          </p:nvPicPr>
          <p:blipFill rotWithShape="1">
            <a:blip r:embed="rId3">
              <a:extLst>
                <a:ext uri="{28A0092B-C50C-407E-A947-70E740481C1C}">
                  <a14:useLocalDpi xmlns:a14="http://schemas.microsoft.com/office/drawing/2010/main" val="0"/>
                </a:ext>
              </a:extLst>
            </a:blip>
            <a:srcRect t="11046" r="97229" b="64105"/>
            <a:stretch/>
          </p:blipFill>
          <p:spPr>
            <a:xfrm>
              <a:off x="3614176" y="688113"/>
              <a:ext cx="242527" cy="3006356"/>
            </a:xfrm>
            <a:prstGeom prst="rect">
              <a:avLst/>
            </a:prstGeom>
          </p:spPr>
        </p:pic>
      </p:grpSp>
      <p:pic>
        <p:nvPicPr>
          <p:cNvPr id="7" name="Picture 6" descr="A screenshot of a graph&#10;&#10;Description automatically generated">
            <a:extLst>
              <a:ext uri="{FF2B5EF4-FFF2-40B4-BE49-F238E27FC236}">
                <a16:creationId xmlns:a16="http://schemas.microsoft.com/office/drawing/2014/main" id="{F9ECD09E-0DC9-4163-1ED8-A0C812964436}"/>
              </a:ext>
            </a:extLst>
          </p:cNvPr>
          <p:cNvPicPr>
            <a:picLocks noChangeAspect="1"/>
          </p:cNvPicPr>
          <p:nvPr/>
        </p:nvPicPr>
        <p:blipFill rotWithShape="1">
          <a:blip r:embed="rId3">
            <a:extLst>
              <a:ext uri="{28A0092B-C50C-407E-A947-70E740481C1C}">
                <a14:useLocalDpi xmlns:a14="http://schemas.microsoft.com/office/drawing/2010/main" val="0"/>
              </a:ext>
            </a:extLst>
          </a:blip>
          <a:srcRect l="54211" t="77422" r="-1030" b="17128"/>
          <a:stretch/>
        </p:blipFill>
        <p:spPr>
          <a:xfrm>
            <a:off x="6703142" y="5834444"/>
            <a:ext cx="5466988" cy="879622"/>
          </a:xfrm>
          <a:prstGeom prst="rect">
            <a:avLst/>
          </a:prstGeom>
        </p:spPr>
      </p:pic>
      <p:sp>
        <p:nvSpPr>
          <p:cNvPr id="9" name="Content Placeholder 2">
            <a:extLst>
              <a:ext uri="{FF2B5EF4-FFF2-40B4-BE49-F238E27FC236}">
                <a16:creationId xmlns:a16="http://schemas.microsoft.com/office/drawing/2014/main" id="{8AAB514D-28DF-19D4-0420-BE646B0D41ED}"/>
              </a:ext>
            </a:extLst>
          </p:cNvPr>
          <p:cNvSpPr txBox="1">
            <a:spLocks/>
          </p:cNvSpPr>
          <p:nvPr/>
        </p:nvSpPr>
        <p:spPr>
          <a:xfrm>
            <a:off x="6955373" y="2225949"/>
            <a:ext cx="4962525" cy="1296423"/>
          </a:xfrm>
          <a:prstGeom prst="rect">
            <a:avLst/>
          </a:prstGeom>
          <a:solidFill>
            <a:srgbClr val="D34628"/>
          </a:solidFill>
        </p:spPr>
        <p:txBody>
          <a:bodyPr lIns="126000" tIns="126000" rIns="126000" bIns="126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WBVOO P+ Uberhand Text Pro"/>
                <a:ea typeface="+mn-ea"/>
                <a:cs typeface="+mn-cs"/>
              </a:rPr>
              <a:t>Options costing 100 USD/tCO</a:t>
            </a:r>
            <a:r>
              <a:rPr kumimoji="0" lang="en-GB" sz="2400" b="0" i="0" u="none" strike="noStrike" kern="1200" cap="none" spc="0" normalizeH="0" baseline="-25000" noProof="0" dirty="0">
                <a:ln>
                  <a:noFill/>
                </a:ln>
                <a:solidFill>
                  <a:prstClr val="white"/>
                </a:solidFill>
                <a:effectLst/>
                <a:uLnTx/>
                <a:uFillTx/>
                <a:latin typeface="WBVOO P+ Uberhand Text Pro"/>
                <a:ea typeface="+mn-ea"/>
                <a:cs typeface="+mn-cs"/>
              </a:rPr>
              <a:t>2</a:t>
            </a:r>
            <a:r>
              <a:rPr kumimoji="0" lang="en-GB" sz="2400" b="0" i="0" u="none" strike="noStrike" kern="1200" cap="none" spc="0" normalizeH="0" baseline="0" noProof="0" dirty="0">
                <a:ln>
                  <a:noFill/>
                </a:ln>
                <a:solidFill>
                  <a:prstClr val="white"/>
                </a:solidFill>
                <a:effectLst/>
                <a:uLnTx/>
                <a:uFillTx/>
                <a:latin typeface="WBVOO P+ Uberhand Text Pro"/>
                <a:ea typeface="+mn-ea"/>
                <a:cs typeface="+mn-cs"/>
              </a:rPr>
              <a:t>-eq or less could reduce global emissions by at least half of the 2019 level by 2030 </a:t>
            </a:r>
          </a:p>
        </p:txBody>
      </p:sp>
      <p:sp>
        <p:nvSpPr>
          <p:cNvPr id="2" name="TextBox 3">
            <a:extLst>
              <a:ext uri="{FF2B5EF4-FFF2-40B4-BE49-F238E27FC236}">
                <a16:creationId xmlns:a16="http://schemas.microsoft.com/office/drawing/2014/main" id="{BDC0DCF3-E0C6-F942-7974-59F4986038A4}"/>
              </a:ext>
            </a:extLst>
          </p:cNvPr>
          <p:cNvSpPr txBox="1"/>
          <p:nvPr/>
        </p:nvSpPr>
        <p:spPr>
          <a:xfrm>
            <a:off x="92868" y="6324216"/>
            <a:ext cx="2243243" cy="38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4200" b="1">
                <a:solidFill>
                  <a:srgbClr val="003466"/>
                </a:solidFill>
                <a:latin typeface="Noto Sans CJK KR Bold"/>
                <a:ea typeface="Noto Sans CJK KR Bold"/>
                <a:cs typeface="Noto Sans CJK KR Bold"/>
                <a:sym typeface="Noto Sans CJK KR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466"/>
                </a:solidFill>
                <a:effectLst/>
                <a:uLnTx/>
                <a:uFillTx/>
                <a:latin typeface="Noto Sans CJK KR Bold"/>
                <a:ea typeface="Noto Sans CJK KR Bold"/>
                <a:sym typeface="Noto Sans CJK KR Bold"/>
              </a:rPr>
              <a:t>From Figure SPM7.a IPCC AR6 Synthesis Report</a:t>
            </a:r>
            <a:endParaRPr kumimoji="0" sz="1100" b="1" i="0" u="none" strike="noStrike" kern="1200" cap="none" spc="0" normalizeH="0" baseline="0" noProof="0" dirty="0">
              <a:ln>
                <a:noFill/>
              </a:ln>
              <a:solidFill>
                <a:srgbClr val="003466"/>
              </a:solidFill>
              <a:effectLst/>
              <a:uLnTx/>
              <a:uFillTx/>
              <a:latin typeface="Noto Sans CJK KR Bold"/>
              <a:ea typeface="Noto Sans CJK KR Bold"/>
              <a:sym typeface="Noto Sans CJK KR Bold"/>
            </a:endParaRPr>
          </a:p>
        </p:txBody>
      </p:sp>
    </p:spTree>
    <p:extLst>
      <p:ext uri="{BB962C8B-B14F-4D97-AF65-F5344CB8AC3E}">
        <p14:creationId xmlns:p14="http://schemas.microsoft.com/office/powerpoint/2010/main" val="431810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422DE-30A5-4D47-7D84-5E47D74CC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C79A8-D32A-159D-4B75-8F82230FFC82}"/>
              </a:ext>
            </a:extLst>
          </p:cNvPr>
          <p:cNvSpPr txBox="1">
            <a:spLocks/>
          </p:cNvSpPr>
          <p:nvPr/>
        </p:nvSpPr>
        <p:spPr>
          <a:xfrm>
            <a:off x="1205047" y="2951328"/>
            <a:ext cx="9781906" cy="955343"/>
          </a:xfrm>
          <a:prstGeom prst="rect">
            <a:avLst/>
          </a:prstGeom>
          <a:noFill/>
          <a:ln>
            <a:noFill/>
          </a:ln>
        </p:spPr>
        <p:txBody>
          <a:bodyPr spcFirstLastPara="1" vert="horz" wrap="square" lIns="0" tIns="0" rIns="0" bIns="0" rtlCol="0" anchor="b" anchorCtr="0">
            <a:noAutofit/>
          </a:bodyPr>
          <a:lstStyle>
            <a:lvl1pPr lvl="0" algn="ctr" defTabSz="914400" rtl="0" eaLnBrk="1" latinLnBrk="0" hangingPunct="1">
              <a:lnSpc>
                <a:spcPct val="83333"/>
              </a:lnSpc>
              <a:spcBef>
                <a:spcPts val="0"/>
              </a:spcBef>
              <a:spcAft>
                <a:spcPts val="0"/>
              </a:spcAft>
              <a:buClr>
                <a:srgbClr val="003466"/>
              </a:buClr>
              <a:buSzPts val="2700"/>
              <a:buFont typeface="Arial"/>
              <a:buChar char="●"/>
              <a:defRPr sz="3600" b="1" kern="1200" cap="none">
                <a:solidFill>
                  <a:srgbClr val="003466"/>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Oliver Geden</a:t>
            </a:r>
          </a:p>
          <a:p>
            <a:pPr marL="0" marR="0" lvl="0" indent="0" algn="ctr" defTabSz="914400" rtl="0" eaLnBrk="1" fontAlgn="auto" latinLnBrk="0" hangingPunct="1">
              <a:lnSpc>
                <a:spcPct val="83333"/>
              </a:lnSpc>
              <a:spcBef>
                <a:spcPts val="0"/>
              </a:spcBef>
              <a:spcAft>
                <a:spcPts val="0"/>
              </a:spcAft>
              <a:buClr>
                <a:srgbClr val="003466"/>
              </a:buClr>
              <a:buSzPts val="2700"/>
              <a:buFont typeface="Arial"/>
              <a:buNone/>
              <a:tabLst/>
              <a:defRPr/>
            </a:pPr>
            <a:r>
              <a:rPr kumimoji="0" lang="en-US" sz="6000" b="0" i="0" u="none" strike="noStrike" kern="1200" cap="none" spc="0" normalizeH="0" baseline="0" noProof="0" dirty="0">
                <a:ln>
                  <a:noFill/>
                </a:ln>
                <a:solidFill>
                  <a:srgbClr val="003466"/>
                </a:solidFill>
                <a:effectLst/>
                <a:uLnTx/>
                <a:uFillTx/>
                <a:latin typeface="Arial" panose="020B0604020202020204"/>
                <a:ea typeface="+mj-ea"/>
                <a:cs typeface="Arial" panose="020B0604020202020204" pitchFamily="34" charset="0"/>
              </a:rPr>
              <a:t>Working Group III Vice-Chair </a:t>
            </a:r>
          </a:p>
        </p:txBody>
      </p:sp>
    </p:spTree>
    <p:extLst>
      <p:ext uri="{BB962C8B-B14F-4D97-AF65-F5344CB8AC3E}">
        <p14:creationId xmlns:p14="http://schemas.microsoft.com/office/powerpoint/2010/main" val="1277481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44A3-59EF-011E-6196-7BF12AB7974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4375D2F2-169B-6AC1-4353-575063228A05}"/>
              </a:ext>
            </a:extLst>
          </p:cNvPr>
          <p:cNvSpPr/>
          <p:nvPr/>
        </p:nvSpPr>
        <p:spPr>
          <a:xfrm>
            <a:off x="409742" y="1538501"/>
            <a:ext cx="11399811" cy="4976579"/>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610C3E1-A899-EA03-8652-95A68BDB4CEA}"/>
              </a:ext>
            </a:extLst>
          </p:cNvPr>
          <p:cNvSpPr>
            <a:spLocks noGrp="1"/>
          </p:cNvSpPr>
          <p:nvPr>
            <p:ph type="title"/>
          </p:nvPr>
        </p:nvSpPr>
        <p:spPr>
          <a:xfrm>
            <a:off x="745334" y="250250"/>
            <a:ext cx="3773065" cy="573613"/>
          </a:xfrm>
        </p:spPr>
        <p:txBody>
          <a:bodyPr>
            <a:noAutofit/>
          </a:bodyPr>
          <a:lstStyle/>
          <a:p>
            <a:pPr algn="l"/>
            <a:r>
              <a:rPr lang="en-US" sz="2400" b="1" dirty="0">
                <a:latin typeface="Arial" panose="020B0604020202020204" pitchFamily="34" charset="0"/>
                <a:cs typeface="Arial" panose="020B0604020202020204" pitchFamily="34" charset="0"/>
              </a:rPr>
              <a:t>THANK YOU</a:t>
            </a:r>
          </a:p>
        </p:txBody>
      </p:sp>
      <p:sp>
        <p:nvSpPr>
          <p:cNvPr id="32" name="Subtitle 2">
            <a:extLst>
              <a:ext uri="{FF2B5EF4-FFF2-40B4-BE49-F238E27FC236}">
                <a16:creationId xmlns:a16="http://schemas.microsoft.com/office/drawing/2014/main" id="{4FDDEE73-40B6-879C-34D1-80D00C0AEE78}"/>
              </a:ext>
            </a:extLst>
          </p:cNvPr>
          <p:cNvSpPr txBox="1">
            <a:spLocks/>
          </p:cNvSpPr>
          <p:nvPr/>
        </p:nvSpPr>
        <p:spPr>
          <a:xfrm>
            <a:off x="5808563" y="3173506"/>
            <a:ext cx="2999185" cy="6992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3466"/>
              </a:solidFill>
              <a:effectLst/>
              <a:uLnTx/>
              <a:uFillTx/>
              <a:latin typeface="Arial" panose="020B0604020202020204" pitchFamily="34" charset="0"/>
              <a:ea typeface="+mn-ea"/>
              <a:cs typeface="Arial" panose="020B0604020202020204" pitchFamily="34" charset="0"/>
            </a:endParaRPr>
          </a:p>
        </p:txBody>
      </p:sp>
      <p:sp>
        <p:nvSpPr>
          <p:cNvPr id="21" name="Title 1">
            <a:extLst>
              <a:ext uri="{FF2B5EF4-FFF2-40B4-BE49-F238E27FC236}">
                <a16:creationId xmlns:a16="http://schemas.microsoft.com/office/drawing/2014/main" id="{420A0DF9-663A-7841-CFA6-119419C20EA2}"/>
              </a:ext>
            </a:extLst>
          </p:cNvPr>
          <p:cNvSpPr txBox="1">
            <a:spLocks/>
          </p:cNvSpPr>
          <p:nvPr/>
        </p:nvSpPr>
        <p:spPr>
          <a:xfrm>
            <a:off x="730553" y="598026"/>
            <a:ext cx="3768909" cy="689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FOR YOUR ATTENTION</a:t>
            </a:r>
          </a:p>
        </p:txBody>
      </p:sp>
      <p:pic>
        <p:nvPicPr>
          <p:cNvPr id="51" name="Graphic 50" descr="Internet outline">
            <a:extLst>
              <a:ext uri="{FF2B5EF4-FFF2-40B4-BE49-F238E27FC236}">
                <a16:creationId xmlns:a16="http://schemas.microsoft.com/office/drawing/2014/main" id="{724E40D0-E4A3-6B1E-A07C-BF2207D1E3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97405" y="2527814"/>
            <a:ext cx="570933" cy="570933"/>
          </a:xfrm>
          <a:prstGeom prst="rect">
            <a:avLst/>
          </a:prstGeom>
        </p:spPr>
      </p:pic>
      <p:grpSp>
        <p:nvGrpSpPr>
          <p:cNvPr id="44" name="Group 43">
            <a:extLst>
              <a:ext uri="{FF2B5EF4-FFF2-40B4-BE49-F238E27FC236}">
                <a16:creationId xmlns:a16="http://schemas.microsoft.com/office/drawing/2014/main" id="{B4837962-6A53-9AAE-847E-DF10E37C8709}"/>
              </a:ext>
            </a:extLst>
          </p:cNvPr>
          <p:cNvGrpSpPr/>
          <p:nvPr/>
        </p:nvGrpSpPr>
        <p:grpSpPr>
          <a:xfrm>
            <a:off x="396095" y="1538502"/>
            <a:ext cx="10131356" cy="4976580"/>
            <a:chOff x="1790349" y="1621930"/>
            <a:chExt cx="10131356" cy="4976580"/>
          </a:xfrm>
        </p:grpSpPr>
        <p:sp>
          <p:nvSpPr>
            <p:cNvPr id="24" name="Rectangle 23">
              <a:extLst>
                <a:ext uri="{FF2B5EF4-FFF2-40B4-BE49-F238E27FC236}">
                  <a16:creationId xmlns:a16="http://schemas.microsoft.com/office/drawing/2014/main" id="{EA2F2DFD-C1A7-1CA7-E1C1-EC32B71CBC14}"/>
                </a:ext>
              </a:extLst>
            </p:cNvPr>
            <p:cNvSpPr>
              <a:spLocks/>
            </p:cNvSpPr>
            <p:nvPr/>
          </p:nvSpPr>
          <p:spPr>
            <a:xfrm>
              <a:off x="1790349" y="1621930"/>
              <a:ext cx="10131356" cy="4976580"/>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Graphic 17" descr="Envelope outline">
              <a:extLst>
                <a:ext uri="{FF2B5EF4-FFF2-40B4-BE49-F238E27FC236}">
                  <a16:creationId xmlns:a16="http://schemas.microsoft.com/office/drawing/2014/main" id="{5E39798B-39AA-A706-7A23-EF1A270BE41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74626" y="2600014"/>
              <a:ext cx="394921" cy="394921"/>
            </a:xfrm>
            <a:prstGeom prst="rect">
              <a:avLst/>
            </a:prstGeom>
          </p:spPr>
        </p:pic>
        <p:sp>
          <p:nvSpPr>
            <p:cNvPr id="26" name="Title 1">
              <a:extLst>
                <a:ext uri="{FF2B5EF4-FFF2-40B4-BE49-F238E27FC236}">
                  <a16:creationId xmlns:a16="http://schemas.microsoft.com/office/drawing/2014/main" id="{DDC070DB-5536-11F1-1A6B-36ED208A0BE3}"/>
                </a:ext>
              </a:extLst>
            </p:cNvPr>
            <p:cNvSpPr txBox="1">
              <a:spLocks/>
            </p:cNvSpPr>
            <p:nvPr/>
          </p:nvSpPr>
          <p:spPr>
            <a:xfrm>
              <a:off x="2081256" y="1868091"/>
              <a:ext cx="2675229" cy="3678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STAY</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IN TOUCH</a:t>
              </a:r>
            </a:p>
          </p:txBody>
        </p:sp>
        <p:sp>
          <p:nvSpPr>
            <p:cNvPr id="27" name="Title 1">
              <a:extLst>
                <a:ext uri="{FF2B5EF4-FFF2-40B4-BE49-F238E27FC236}">
                  <a16:creationId xmlns:a16="http://schemas.microsoft.com/office/drawing/2014/main" id="{89A87825-40B0-6608-79F8-9B60EB942DF5}"/>
                </a:ext>
              </a:extLst>
            </p:cNvPr>
            <p:cNvSpPr txBox="1">
              <a:spLocks/>
            </p:cNvSpPr>
            <p:nvPr/>
          </p:nvSpPr>
          <p:spPr>
            <a:xfrm>
              <a:off x="6825912" y="1815083"/>
              <a:ext cx="3792974" cy="512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STAY</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CONNECTED</a:t>
              </a:r>
            </a:p>
          </p:txBody>
        </p:sp>
        <p:cxnSp>
          <p:nvCxnSpPr>
            <p:cNvPr id="29" name="Straight Connector 28">
              <a:extLst>
                <a:ext uri="{FF2B5EF4-FFF2-40B4-BE49-F238E27FC236}">
                  <a16:creationId xmlns:a16="http://schemas.microsoft.com/office/drawing/2014/main" id="{90C108C5-406B-4E84-FC67-7D16717BB07D}"/>
                </a:ext>
              </a:extLst>
            </p:cNvPr>
            <p:cNvCxnSpPr>
              <a:cxnSpLocks/>
            </p:cNvCxnSpPr>
            <p:nvPr/>
          </p:nvCxnSpPr>
          <p:spPr>
            <a:xfrm>
              <a:off x="6347914" y="1936533"/>
              <a:ext cx="0" cy="44998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E56AB280-45D0-D7C9-E687-1A6AB0CCAA46}"/>
                </a:ext>
              </a:extLst>
            </p:cNvPr>
            <p:cNvSpPr txBox="1">
              <a:spLocks/>
            </p:cNvSpPr>
            <p:nvPr/>
          </p:nvSpPr>
          <p:spPr>
            <a:xfrm>
              <a:off x="3806537" y="2977003"/>
              <a:ext cx="3168032"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ipcc-sec@wmo.int</a:t>
              </a:r>
            </a:p>
          </p:txBody>
        </p:sp>
        <p:sp>
          <p:nvSpPr>
            <p:cNvPr id="38" name="Title 1">
              <a:extLst>
                <a:ext uri="{FF2B5EF4-FFF2-40B4-BE49-F238E27FC236}">
                  <a16:creationId xmlns:a16="http://schemas.microsoft.com/office/drawing/2014/main" id="{296977CF-21F0-DA42-6B4E-8E9F2C3BF47F}"/>
                </a:ext>
              </a:extLst>
            </p:cNvPr>
            <p:cNvSpPr txBox="1">
              <a:spLocks/>
            </p:cNvSpPr>
            <p:nvPr/>
          </p:nvSpPr>
          <p:spPr>
            <a:xfrm>
              <a:off x="3800481" y="3342313"/>
              <a:ext cx="3168032"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ipcc-media@wmo.int</a:t>
              </a:r>
            </a:p>
          </p:txBody>
        </p:sp>
        <p:grpSp>
          <p:nvGrpSpPr>
            <p:cNvPr id="12" name="Group 11">
              <a:extLst>
                <a:ext uri="{FF2B5EF4-FFF2-40B4-BE49-F238E27FC236}">
                  <a16:creationId xmlns:a16="http://schemas.microsoft.com/office/drawing/2014/main" id="{3EAFCEB8-3092-7636-F96E-FE422C773088}"/>
                </a:ext>
              </a:extLst>
            </p:cNvPr>
            <p:cNvGrpSpPr/>
            <p:nvPr/>
          </p:nvGrpSpPr>
          <p:grpSpPr>
            <a:xfrm>
              <a:off x="8545099" y="2556452"/>
              <a:ext cx="1197714" cy="1838312"/>
              <a:chOff x="7468278" y="2726648"/>
              <a:chExt cx="1197714" cy="1838312"/>
            </a:xfrm>
          </p:grpSpPr>
          <p:sp>
            <p:nvSpPr>
              <p:cNvPr id="40" name="Title 1">
                <a:extLst>
                  <a:ext uri="{FF2B5EF4-FFF2-40B4-BE49-F238E27FC236}">
                    <a16:creationId xmlns:a16="http://schemas.microsoft.com/office/drawing/2014/main" id="{2730E49C-7712-1B1C-B108-B80DF8205AA9}"/>
                  </a:ext>
                </a:extLst>
              </p:cNvPr>
              <p:cNvSpPr txBox="1">
                <a:spLocks/>
              </p:cNvSpPr>
              <p:nvPr/>
            </p:nvSpPr>
            <p:spPr>
              <a:xfrm>
                <a:off x="7738643" y="2934298"/>
                <a:ext cx="692003" cy="518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a:t>
                </a:r>
              </a:p>
            </p:txBody>
          </p:sp>
          <p:pic>
            <p:nvPicPr>
              <p:cNvPr id="63" name="Picture 62" descr="A white and black logo&#10;&#10;Description automatically generated">
                <a:extLst>
                  <a:ext uri="{FF2B5EF4-FFF2-40B4-BE49-F238E27FC236}">
                    <a16:creationId xmlns:a16="http://schemas.microsoft.com/office/drawing/2014/main" id="{5A3F2BB1-3A59-E215-DFA8-1FA2951F74AB}"/>
                  </a:ext>
                </a:extLst>
              </p:cNvPr>
              <p:cNvPicPr>
                <a:picLocks noChangeAspect="1"/>
              </p:cNvPicPr>
              <p:nvPr/>
            </p:nvPicPr>
            <p:blipFill>
              <a:blip r:embed="rId7"/>
              <a:stretch>
                <a:fillRect/>
              </a:stretch>
            </p:blipFill>
            <p:spPr>
              <a:xfrm>
                <a:off x="7901829" y="2726648"/>
                <a:ext cx="265614" cy="274182"/>
              </a:xfrm>
              <a:prstGeom prst="rect">
                <a:avLst/>
              </a:prstGeom>
            </p:spPr>
          </p:pic>
          <p:pic>
            <p:nvPicPr>
              <p:cNvPr id="16" name="Picture 15">
                <a:extLst>
                  <a:ext uri="{FF2B5EF4-FFF2-40B4-BE49-F238E27FC236}">
                    <a16:creationId xmlns:a16="http://schemas.microsoft.com/office/drawing/2014/main" id="{78CBC4C0-F243-B4A8-6CFC-2DB7C49A03AD}"/>
                  </a:ext>
                </a:extLst>
              </p:cNvPr>
              <p:cNvPicPr>
                <a:picLocks noChangeAspect="1"/>
              </p:cNvPicPr>
              <p:nvPr/>
            </p:nvPicPr>
            <p:blipFill>
              <a:blip r:embed="rId8"/>
              <a:stretch>
                <a:fillRect/>
              </a:stretch>
            </p:blipFill>
            <p:spPr>
              <a:xfrm>
                <a:off x="7468278" y="3367246"/>
                <a:ext cx="1197714" cy="1197714"/>
              </a:xfrm>
              <a:prstGeom prst="rect">
                <a:avLst/>
              </a:prstGeom>
            </p:spPr>
          </p:pic>
        </p:grpSp>
        <p:grpSp>
          <p:nvGrpSpPr>
            <p:cNvPr id="13" name="Group 12">
              <a:extLst>
                <a:ext uri="{FF2B5EF4-FFF2-40B4-BE49-F238E27FC236}">
                  <a16:creationId xmlns:a16="http://schemas.microsoft.com/office/drawing/2014/main" id="{EAFDDAFC-5CD3-02C5-2BA1-31FECDD2A1F7}"/>
                </a:ext>
              </a:extLst>
            </p:cNvPr>
            <p:cNvGrpSpPr/>
            <p:nvPr/>
          </p:nvGrpSpPr>
          <p:grpSpPr>
            <a:xfrm>
              <a:off x="6912900" y="2620231"/>
              <a:ext cx="1679183" cy="1783964"/>
              <a:chOff x="5920082" y="2765854"/>
              <a:chExt cx="1679183" cy="1783964"/>
            </a:xfrm>
          </p:grpSpPr>
          <p:sp>
            <p:nvSpPr>
              <p:cNvPr id="39" name="Title 1">
                <a:extLst>
                  <a:ext uri="{FF2B5EF4-FFF2-40B4-BE49-F238E27FC236}">
                    <a16:creationId xmlns:a16="http://schemas.microsoft.com/office/drawing/2014/main" id="{B49557EE-9775-82DB-8E1D-775A7D90D0A7}"/>
                  </a:ext>
                </a:extLst>
              </p:cNvPr>
              <p:cNvSpPr txBox="1">
                <a:spLocks/>
              </p:cNvSpPr>
              <p:nvPr/>
            </p:nvSpPr>
            <p:spPr>
              <a:xfrm>
                <a:off x="6017005" y="2880524"/>
                <a:ext cx="1582260"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ipcc_ch</a:t>
                </a:r>
              </a:p>
            </p:txBody>
          </p:sp>
          <p:pic>
            <p:nvPicPr>
              <p:cNvPr id="55" name="Picture 54" descr="A white x on a black background&#10;&#10;Description automatically generated">
                <a:extLst>
                  <a:ext uri="{FF2B5EF4-FFF2-40B4-BE49-F238E27FC236}">
                    <a16:creationId xmlns:a16="http://schemas.microsoft.com/office/drawing/2014/main" id="{92E6656E-17FC-871E-5A7E-0A822DDC8CE3}"/>
                  </a:ext>
                </a:extLst>
              </p:cNvPr>
              <p:cNvPicPr>
                <a:picLocks noChangeAspect="1"/>
              </p:cNvPicPr>
              <p:nvPr/>
            </p:nvPicPr>
            <p:blipFill>
              <a:blip r:embed="rId9"/>
              <a:stretch>
                <a:fillRect/>
              </a:stretch>
            </p:blipFill>
            <p:spPr>
              <a:xfrm>
                <a:off x="6375819" y="2765854"/>
                <a:ext cx="274181" cy="244540"/>
              </a:xfrm>
              <a:prstGeom prst="rect">
                <a:avLst/>
              </a:prstGeom>
            </p:spPr>
          </p:pic>
          <p:pic>
            <p:nvPicPr>
              <p:cNvPr id="17" name="Picture 16">
                <a:extLst>
                  <a:ext uri="{FF2B5EF4-FFF2-40B4-BE49-F238E27FC236}">
                    <a16:creationId xmlns:a16="http://schemas.microsoft.com/office/drawing/2014/main" id="{1887E421-22B2-1C9F-FCE7-0D9D2E515056}"/>
                  </a:ext>
                </a:extLst>
              </p:cNvPr>
              <p:cNvPicPr>
                <a:picLocks noChangeAspect="1"/>
              </p:cNvPicPr>
              <p:nvPr/>
            </p:nvPicPr>
            <p:blipFill>
              <a:blip r:embed="rId10"/>
              <a:stretch>
                <a:fillRect/>
              </a:stretch>
            </p:blipFill>
            <p:spPr>
              <a:xfrm>
                <a:off x="5920082" y="3364161"/>
                <a:ext cx="1185657" cy="1185657"/>
              </a:xfrm>
              <a:prstGeom prst="rect">
                <a:avLst/>
              </a:prstGeom>
            </p:spPr>
          </p:pic>
        </p:grpSp>
        <p:grpSp>
          <p:nvGrpSpPr>
            <p:cNvPr id="14" name="Group 13">
              <a:extLst>
                <a:ext uri="{FF2B5EF4-FFF2-40B4-BE49-F238E27FC236}">
                  <a16:creationId xmlns:a16="http://schemas.microsoft.com/office/drawing/2014/main" id="{C897E7BD-B172-6257-18DC-D7EF1045193B}"/>
                </a:ext>
              </a:extLst>
            </p:cNvPr>
            <p:cNvGrpSpPr/>
            <p:nvPr/>
          </p:nvGrpSpPr>
          <p:grpSpPr>
            <a:xfrm>
              <a:off x="10215772" y="2531997"/>
              <a:ext cx="1217198" cy="1860959"/>
              <a:chOff x="8988664" y="2710421"/>
              <a:chExt cx="1217198" cy="1860959"/>
            </a:xfrm>
          </p:grpSpPr>
          <p:pic>
            <p:nvPicPr>
              <p:cNvPr id="61" name="Picture 60" descr="A black and white logo&#10;&#10;Description automatically generated">
                <a:extLst>
                  <a:ext uri="{FF2B5EF4-FFF2-40B4-BE49-F238E27FC236}">
                    <a16:creationId xmlns:a16="http://schemas.microsoft.com/office/drawing/2014/main" id="{16EADFC9-5267-9671-81FD-7CEB8CA7E853}"/>
                  </a:ext>
                </a:extLst>
              </p:cNvPr>
              <p:cNvPicPr>
                <a:picLocks noChangeAspect="1"/>
              </p:cNvPicPr>
              <p:nvPr/>
            </p:nvPicPr>
            <p:blipFill>
              <a:blip r:embed="rId11"/>
              <a:stretch>
                <a:fillRect/>
              </a:stretch>
            </p:blipFill>
            <p:spPr>
              <a:xfrm>
                <a:off x="9501544" y="2710421"/>
                <a:ext cx="274181" cy="274181"/>
              </a:xfrm>
              <a:prstGeom prst="rect">
                <a:avLst/>
              </a:prstGeom>
            </p:spPr>
          </p:pic>
          <p:sp>
            <p:nvSpPr>
              <p:cNvPr id="1024" name="Title 1">
                <a:extLst>
                  <a:ext uri="{FF2B5EF4-FFF2-40B4-BE49-F238E27FC236}">
                    <a16:creationId xmlns:a16="http://schemas.microsoft.com/office/drawing/2014/main" id="{7B010CE1-1724-5B0A-4B0B-9EE40BCBF7C9}"/>
                  </a:ext>
                </a:extLst>
              </p:cNvPr>
              <p:cNvSpPr txBox="1">
                <a:spLocks/>
              </p:cNvSpPr>
              <p:nvPr/>
            </p:nvSpPr>
            <p:spPr>
              <a:xfrm rot="21424624">
                <a:off x="9186957" y="2873048"/>
                <a:ext cx="903356"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a:t>
                </a:r>
              </a:p>
            </p:txBody>
          </p:sp>
          <p:pic>
            <p:nvPicPr>
              <p:cNvPr id="19" name="Picture 18">
                <a:extLst>
                  <a:ext uri="{FF2B5EF4-FFF2-40B4-BE49-F238E27FC236}">
                    <a16:creationId xmlns:a16="http://schemas.microsoft.com/office/drawing/2014/main" id="{465B818E-9561-5535-68A7-AE98ABC05651}"/>
                  </a:ext>
                </a:extLst>
              </p:cNvPr>
              <p:cNvPicPr>
                <a:picLocks noChangeAspect="1"/>
              </p:cNvPicPr>
              <p:nvPr/>
            </p:nvPicPr>
            <p:blipFill>
              <a:blip r:embed="rId12"/>
              <a:stretch>
                <a:fillRect/>
              </a:stretch>
            </p:blipFill>
            <p:spPr>
              <a:xfrm>
                <a:off x="8988664" y="3354182"/>
                <a:ext cx="1217198" cy="1217198"/>
              </a:xfrm>
              <a:prstGeom prst="rect">
                <a:avLst/>
              </a:prstGeom>
            </p:spPr>
          </p:pic>
        </p:grpSp>
        <p:grpSp>
          <p:nvGrpSpPr>
            <p:cNvPr id="11" name="Group 10">
              <a:extLst>
                <a:ext uri="{FF2B5EF4-FFF2-40B4-BE49-F238E27FC236}">
                  <a16:creationId xmlns:a16="http://schemas.microsoft.com/office/drawing/2014/main" id="{09A117B0-BE25-1636-4A13-187BFD0EB540}"/>
                </a:ext>
              </a:extLst>
            </p:cNvPr>
            <p:cNvGrpSpPr/>
            <p:nvPr/>
          </p:nvGrpSpPr>
          <p:grpSpPr>
            <a:xfrm>
              <a:off x="7651678" y="4618979"/>
              <a:ext cx="1213026" cy="1741111"/>
              <a:chOff x="7554723" y="4797045"/>
              <a:chExt cx="1213026" cy="1741111"/>
            </a:xfrm>
          </p:grpSpPr>
          <p:pic>
            <p:nvPicPr>
              <p:cNvPr id="59" name="Picture 58" descr="A white cross on a black background&#10;&#10;Description automatically generated">
                <a:extLst>
                  <a:ext uri="{FF2B5EF4-FFF2-40B4-BE49-F238E27FC236}">
                    <a16:creationId xmlns:a16="http://schemas.microsoft.com/office/drawing/2014/main" id="{98812B8A-4CAA-E16B-2A7E-D257347CF787}"/>
                  </a:ext>
                </a:extLst>
              </p:cNvPr>
              <p:cNvPicPr>
                <a:picLocks noChangeAspect="1"/>
              </p:cNvPicPr>
              <p:nvPr/>
            </p:nvPicPr>
            <p:blipFill>
              <a:blip r:embed="rId13"/>
              <a:stretch>
                <a:fillRect/>
              </a:stretch>
            </p:blipFill>
            <p:spPr>
              <a:xfrm>
                <a:off x="8088406" y="4797045"/>
                <a:ext cx="132452" cy="248919"/>
              </a:xfrm>
              <a:prstGeom prst="rect">
                <a:avLst/>
              </a:prstGeom>
            </p:spPr>
          </p:pic>
          <p:grpSp>
            <p:nvGrpSpPr>
              <p:cNvPr id="8" name="Group 7">
                <a:extLst>
                  <a:ext uri="{FF2B5EF4-FFF2-40B4-BE49-F238E27FC236}">
                    <a16:creationId xmlns:a16="http://schemas.microsoft.com/office/drawing/2014/main" id="{7B622235-7AB2-930B-701E-A6313200B2A7}"/>
                  </a:ext>
                </a:extLst>
              </p:cNvPr>
              <p:cNvGrpSpPr/>
              <p:nvPr/>
            </p:nvGrpSpPr>
            <p:grpSpPr>
              <a:xfrm>
                <a:off x="7554723" y="4885553"/>
                <a:ext cx="1213026" cy="1652603"/>
                <a:chOff x="7554723" y="4885553"/>
                <a:chExt cx="1213026" cy="1652603"/>
              </a:xfrm>
            </p:grpSpPr>
            <p:sp>
              <p:nvSpPr>
                <p:cNvPr id="1025" name="Title 1">
                  <a:extLst>
                    <a:ext uri="{FF2B5EF4-FFF2-40B4-BE49-F238E27FC236}">
                      <a16:creationId xmlns:a16="http://schemas.microsoft.com/office/drawing/2014/main" id="{2CF47107-3DF8-C2F0-D83D-ADE58B038B79}"/>
                    </a:ext>
                  </a:extLst>
                </p:cNvPr>
                <p:cNvSpPr txBox="1">
                  <a:spLocks/>
                </p:cNvSpPr>
                <p:nvPr/>
              </p:nvSpPr>
              <p:spPr>
                <a:xfrm>
                  <a:off x="7872331" y="4885553"/>
                  <a:ext cx="855662"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a:t>
                  </a:r>
                </a:p>
              </p:txBody>
            </p:sp>
            <p:pic>
              <p:nvPicPr>
                <p:cNvPr id="20" name="Picture 19">
                  <a:extLst>
                    <a:ext uri="{FF2B5EF4-FFF2-40B4-BE49-F238E27FC236}">
                      <a16:creationId xmlns:a16="http://schemas.microsoft.com/office/drawing/2014/main" id="{F2B57CA0-A725-053E-7807-8A1F4F01F1A6}"/>
                    </a:ext>
                  </a:extLst>
                </p:cNvPr>
                <p:cNvPicPr>
                  <a:picLocks noChangeAspect="1"/>
                </p:cNvPicPr>
                <p:nvPr/>
              </p:nvPicPr>
              <p:blipFill>
                <a:blip r:embed="rId14"/>
                <a:stretch>
                  <a:fillRect/>
                </a:stretch>
              </p:blipFill>
              <p:spPr>
                <a:xfrm>
                  <a:off x="7554723" y="5325130"/>
                  <a:ext cx="1213026" cy="1213026"/>
                </a:xfrm>
                <a:prstGeom prst="rect">
                  <a:avLst/>
                </a:prstGeom>
              </p:spPr>
            </p:pic>
          </p:grpSp>
        </p:grpSp>
        <p:grpSp>
          <p:nvGrpSpPr>
            <p:cNvPr id="4" name="Group 3">
              <a:extLst>
                <a:ext uri="{FF2B5EF4-FFF2-40B4-BE49-F238E27FC236}">
                  <a16:creationId xmlns:a16="http://schemas.microsoft.com/office/drawing/2014/main" id="{C1DACAC9-F796-D4EF-7F73-85458452C7D4}"/>
                </a:ext>
              </a:extLst>
            </p:cNvPr>
            <p:cNvGrpSpPr/>
            <p:nvPr/>
          </p:nvGrpSpPr>
          <p:grpSpPr>
            <a:xfrm>
              <a:off x="9242111" y="4541647"/>
              <a:ext cx="1582260" cy="1835734"/>
              <a:chOff x="5877147" y="4702422"/>
              <a:chExt cx="1582260" cy="1835734"/>
            </a:xfrm>
          </p:grpSpPr>
          <p:pic>
            <p:nvPicPr>
              <p:cNvPr id="5" name="Picture 4" descr="A black play button&#10;&#10;Description automatically generated">
                <a:extLst>
                  <a:ext uri="{FF2B5EF4-FFF2-40B4-BE49-F238E27FC236}">
                    <a16:creationId xmlns:a16="http://schemas.microsoft.com/office/drawing/2014/main" id="{3FAD648F-E017-956A-A0BA-69BD9ADAB581}"/>
                  </a:ext>
                </a:extLst>
              </p:cNvPr>
              <p:cNvPicPr>
                <a:picLocks noChangeAspect="1"/>
              </p:cNvPicPr>
              <p:nvPr/>
            </p:nvPicPr>
            <p:blipFill>
              <a:blip r:embed="rId15"/>
              <a:stretch>
                <a:fillRect/>
              </a:stretch>
            </p:blipFill>
            <p:spPr>
              <a:xfrm>
                <a:off x="6326131" y="4702422"/>
                <a:ext cx="395154" cy="285243"/>
              </a:xfrm>
              <a:prstGeom prst="rect">
                <a:avLst/>
              </a:prstGeom>
            </p:spPr>
          </p:pic>
          <p:pic>
            <p:nvPicPr>
              <p:cNvPr id="9" name="Picture 8">
                <a:extLst>
                  <a:ext uri="{FF2B5EF4-FFF2-40B4-BE49-F238E27FC236}">
                    <a16:creationId xmlns:a16="http://schemas.microsoft.com/office/drawing/2014/main" id="{05EFFC06-60D2-707A-EB47-7D26EEB0093A}"/>
                  </a:ext>
                </a:extLst>
              </p:cNvPr>
              <p:cNvPicPr>
                <a:picLocks noChangeAspect="1"/>
              </p:cNvPicPr>
              <p:nvPr/>
            </p:nvPicPr>
            <p:blipFill>
              <a:blip r:embed="rId16"/>
              <a:stretch>
                <a:fillRect/>
              </a:stretch>
            </p:blipFill>
            <p:spPr>
              <a:xfrm>
                <a:off x="5974788" y="5363545"/>
                <a:ext cx="1174611" cy="1174611"/>
              </a:xfrm>
              <a:prstGeom prst="rect">
                <a:avLst/>
              </a:prstGeom>
            </p:spPr>
          </p:pic>
          <p:sp>
            <p:nvSpPr>
              <p:cNvPr id="10" name="Title 1">
                <a:extLst>
                  <a:ext uri="{FF2B5EF4-FFF2-40B4-BE49-F238E27FC236}">
                    <a16:creationId xmlns:a16="http://schemas.microsoft.com/office/drawing/2014/main" id="{E4FA7919-B8BB-2CA9-C158-F58467A3A75F}"/>
                  </a:ext>
                </a:extLst>
              </p:cNvPr>
              <p:cNvSpPr txBox="1">
                <a:spLocks/>
              </p:cNvSpPr>
              <p:nvPr/>
            </p:nvSpPr>
            <p:spPr>
              <a:xfrm>
                <a:off x="5877147" y="4900550"/>
                <a:ext cx="1582260"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ipccGeneva</a:t>
                </a:r>
              </a:p>
            </p:txBody>
          </p:sp>
        </p:grpSp>
        <p:grpSp>
          <p:nvGrpSpPr>
            <p:cNvPr id="43" name="Group 42">
              <a:extLst>
                <a:ext uri="{FF2B5EF4-FFF2-40B4-BE49-F238E27FC236}">
                  <a16:creationId xmlns:a16="http://schemas.microsoft.com/office/drawing/2014/main" id="{981A00F2-DEFB-22C9-6022-E28927FF3A4B}"/>
                </a:ext>
              </a:extLst>
            </p:cNvPr>
            <p:cNvGrpSpPr/>
            <p:nvPr/>
          </p:nvGrpSpPr>
          <p:grpSpPr>
            <a:xfrm>
              <a:off x="2124807" y="2559443"/>
              <a:ext cx="1256270" cy="2059536"/>
              <a:chOff x="2124807" y="2559443"/>
              <a:chExt cx="1256270" cy="2059536"/>
            </a:xfrm>
          </p:grpSpPr>
          <p:grpSp>
            <p:nvGrpSpPr>
              <p:cNvPr id="15" name="Group 14">
                <a:extLst>
                  <a:ext uri="{FF2B5EF4-FFF2-40B4-BE49-F238E27FC236}">
                    <a16:creationId xmlns:a16="http://schemas.microsoft.com/office/drawing/2014/main" id="{8FCC89C4-6108-CCAE-C5C9-5C54E8B58EED}"/>
                  </a:ext>
                </a:extLst>
              </p:cNvPr>
              <p:cNvGrpSpPr/>
              <p:nvPr/>
            </p:nvGrpSpPr>
            <p:grpSpPr>
              <a:xfrm>
                <a:off x="2124807" y="2946968"/>
                <a:ext cx="1256270" cy="1672011"/>
                <a:chOff x="1080230" y="3023579"/>
                <a:chExt cx="1256270" cy="1672011"/>
              </a:xfrm>
            </p:grpSpPr>
            <p:sp>
              <p:nvSpPr>
                <p:cNvPr id="35" name="Title 1">
                  <a:extLst>
                    <a:ext uri="{FF2B5EF4-FFF2-40B4-BE49-F238E27FC236}">
                      <a16:creationId xmlns:a16="http://schemas.microsoft.com/office/drawing/2014/main" id="{F846E3D7-119F-19E8-8825-20671C301D4A}"/>
                    </a:ext>
                  </a:extLst>
                </p:cNvPr>
                <p:cNvSpPr txBox="1">
                  <a:spLocks/>
                </p:cNvSpPr>
                <p:nvPr/>
              </p:nvSpPr>
              <p:spPr>
                <a:xfrm>
                  <a:off x="1198721" y="3023579"/>
                  <a:ext cx="1137779" cy="57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ipcc.ch</a:t>
                  </a:r>
                </a:p>
              </p:txBody>
            </p:sp>
            <p:pic>
              <p:nvPicPr>
                <p:cNvPr id="7" name="Picture 6" descr="A qr code on a white background&#10;&#10;Description automatically generated">
                  <a:extLst>
                    <a:ext uri="{FF2B5EF4-FFF2-40B4-BE49-F238E27FC236}">
                      <a16:creationId xmlns:a16="http://schemas.microsoft.com/office/drawing/2014/main" id="{3E02824A-5B9C-835C-CCB1-7EFF23AF01B4}"/>
                    </a:ext>
                  </a:extLst>
                </p:cNvPr>
                <p:cNvPicPr>
                  <a:picLocks noChangeAspect="1"/>
                </p:cNvPicPr>
                <p:nvPr/>
              </p:nvPicPr>
              <p:blipFill>
                <a:blip r:embed="rId17"/>
                <a:stretch>
                  <a:fillRect/>
                </a:stretch>
              </p:blipFill>
              <p:spPr>
                <a:xfrm>
                  <a:off x="1080230" y="3495694"/>
                  <a:ext cx="1199896" cy="1199896"/>
                </a:xfrm>
                <a:prstGeom prst="rect">
                  <a:avLst/>
                </a:prstGeom>
              </p:spPr>
            </p:pic>
          </p:grpSp>
          <p:pic>
            <p:nvPicPr>
              <p:cNvPr id="42" name="Graphic 41" descr="Internet outline">
                <a:extLst>
                  <a:ext uri="{FF2B5EF4-FFF2-40B4-BE49-F238E27FC236}">
                    <a16:creationId xmlns:a16="http://schemas.microsoft.com/office/drawing/2014/main" id="{CD48D4AF-2A4B-06DF-180D-EB31153C53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11781" y="2559443"/>
                <a:ext cx="570933" cy="570933"/>
              </a:xfrm>
              <a:prstGeom prst="rect">
                <a:avLst/>
              </a:prstGeom>
            </p:spPr>
          </p:pic>
        </p:grpSp>
      </p:grpSp>
      <p:cxnSp>
        <p:nvCxnSpPr>
          <p:cNvPr id="3" name="Straight Connector 2">
            <a:extLst>
              <a:ext uri="{FF2B5EF4-FFF2-40B4-BE49-F238E27FC236}">
                <a16:creationId xmlns:a16="http://schemas.microsoft.com/office/drawing/2014/main" id="{61A46D27-84B4-B3A5-5ED2-B2CD668D432F}"/>
              </a:ext>
            </a:extLst>
          </p:cNvPr>
          <p:cNvCxnSpPr>
            <a:cxnSpLocks/>
          </p:cNvCxnSpPr>
          <p:nvPr/>
        </p:nvCxnSpPr>
        <p:spPr>
          <a:xfrm>
            <a:off x="584362" y="250250"/>
            <a:ext cx="0" cy="858316"/>
          </a:xfrm>
          <a:prstGeom prst="line">
            <a:avLst/>
          </a:prstGeom>
          <a:ln w="28575">
            <a:solidFill>
              <a:srgbClr val="0034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206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11fb2f023d2_0_490" descr="A row of houses with solar panels&#10;&#10;Description automatically generated with low confidence"/>
          <p:cNvPicPr preferRelativeResize="0"/>
          <p:nvPr/>
        </p:nvPicPr>
        <p:blipFill rotWithShape="1">
          <a:blip r:embed="rId3">
            <a:alphaModFix/>
          </a:blip>
          <a:srcRect t="5177"/>
          <a:stretch/>
        </p:blipFill>
        <p:spPr>
          <a:xfrm>
            <a:off x="-4" y="-64566"/>
            <a:ext cx="12222371" cy="8692332"/>
          </a:xfrm>
          <a:prstGeom prst="rect">
            <a:avLst/>
          </a:prstGeom>
          <a:noFill/>
          <a:ln>
            <a:noFill/>
          </a:ln>
        </p:spPr>
      </p:pic>
      <p:sp>
        <p:nvSpPr>
          <p:cNvPr id="107" name="Google Shape;107;g11fb2f023d2_0_490"/>
          <p:cNvSpPr txBox="1"/>
          <p:nvPr/>
        </p:nvSpPr>
        <p:spPr>
          <a:xfrm>
            <a:off x="455080" y="1346200"/>
            <a:ext cx="11304528" cy="553943"/>
          </a:xfrm>
          <a:prstGeom prst="rect">
            <a:avLst/>
          </a:prstGeom>
          <a:solidFill>
            <a:srgbClr val="5492CD">
              <a:alpha val="77780"/>
            </a:srgbClr>
          </a:solid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 </a:t>
            </a:r>
            <a:r>
              <a:rPr kumimoji="0" lang="en-GB" sz="2800" b="1" i="0" u="sng" strike="noStrike" kern="1200" cap="none" spc="0" normalizeH="0" baseline="0" noProof="0" dirty="0">
                <a:ln>
                  <a:noFill/>
                </a:ln>
                <a:solidFill>
                  <a:srgbClr val="FFFFFF"/>
                </a:solidFill>
                <a:effectLst/>
                <a:uLnTx/>
                <a:uFillTx/>
                <a:latin typeface="Abadi" panose="020B0604020104020204" pitchFamily="34" charset="0"/>
                <a:ea typeface="Arial"/>
                <a:cs typeface="Arial"/>
                <a:sym typeface="Arial"/>
              </a:rPr>
              <a:t>Climate Change 2022</a:t>
            </a:r>
            <a:endParaRPr kumimoji="0" sz="2800" b="0" i="0" u="sng" strike="noStrike" kern="1200" cap="none" spc="0" normalizeH="0" baseline="0" noProof="0" dirty="0">
              <a:ln>
                <a:noFill/>
              </a:ln>
              <a:solidFill>
                <a:srgbClr val="FFFFFF"/>
              </a:solidFill>
              <a:effectLst/>
              <a:uLnTx/>
              <a:uFillTx/>
              <a:latin typeface="Abadi" panose="020B0604020104020204" pitchFamily="34" charset="0"/>
              <a:ea typeface="Arial"/>
              <a:cs typeface="Arial"/>
              <a:sym typeface="Arial"/>
            </a:endParaRPr>
          </a:p>
        </p:txBody>
      </p:sp>
      <p:sp>
        <p:nvSpPr>
          <p:cNvPr id="108" name="Google Shape;108;g11fb2f023d2_0_490"/>
          <p:cNvSpPr txBox="1"/>
          <p:nvPr/>
        </p:nvSpPr>
        <p:spPr>
          <a:xfrm>
            <a:off x="455066" y="1826004"/>
            <a:ext cx="11304543" cy="615499"/>
          </a:xfrm>
          <a:prstGeom prst="rect">
            <a:avLst/>
          </a:prstGeom>
          <a:solidFill>
            <a:srgbClr val="5492CD">
              <a:alpha val="77780"/>
            </a:srgbClr>
          </a:solid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Calibri" panose="020F0502020204030204" pitchFamily="34" charset="0"/>
              </a:rPr>
              <a:t>Pathways to solutions: opportunities on the demand-side</a:t>
            </a:r>
          </a:p>
        </p:txBody>
      </p:sp>
      <p:sp>
        <p:nvSpPr>
          <p:cNvPr id="109" name="Google Shape;109;g11fb2f023d2_0_490"/>
          <p:cNvSpPr txBox="1"/>
          <p:nvPr/>
        </p:nvSpPr>
        <p:spPr>
          <a:xfrm>
            <a:off x="13722493" y="2086131"/>
            <a:ext cx="1844400" cy="155966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67" b="0" i="1" u="none" strike="noStrike" kern="1200" cap="none" spc="0" normalizeH="0" baseline="0" noProof="0">
                <a:ln>
                  <a:noFill/>
                </a:ln>
                <a:solidFill>
                  <a:srgbClr val="C00000"/>
                </a:solidFill>
                <a:effectLst/>
                <a:uLnTx/>
                <a:uFillTx/>
                <a:latin typeface="Arial"/>
                <a:ea typeface="Arial"/>
                <a:cs typeface="Arial"/>
                <a:sym typeface="Arial"/>
              </a:rPr>
              <a:t>Move shapes based on amount of text to maximize photo space</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0" name="Google Shape;110;g11fb2f023d2_0_490"/>
          <p:cNvSpPr txBox="1"/>
          <p:nvPr/>
        </p:nvSpPr>
        <p:spPr>
          <a:xfrm>
            <a:off x="13210572" y="3210045"/>
            <a:ext cx="246400"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111;g11fb2f023d2_0_490"/>
          <p:cNvSpPr txBox="1"/>
          <p:nvPr/>
        </p:nvSpPr>
        <p:spPr>
          <a:xfrm>
            <a:off x="16320168" y="3443705"/>
            <a:ext cx="246400"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112;g11fb2f023d2_0_490"/>
          <p:cNvSpPr txBox="1"/>
          <p:nvPr/>
        </p:nvSpPr>
        <p:spPr>
          <a:xfrm>
            <a:off x="13903157" y="5047916"/>
            <a:ext cx="246400"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3" name="Google Shape;113;g11fb2f023d2_0_490"/>
          <p:cNvSpPr txBox="1"/>
          <p:nvPr/>
        </p:nvSpPr>
        <p:spPr>
          <a:xfrm>
            <a:off x="353051" y="137619"/>
            <a:ext cx="4036000" cy="415600"/>
          </a:xfrm>
          <a:prstGeom prst="rect">
            <a:avLst/>
          </a:prstGeom>
          <a:noFill/>
          <a:ln>
            <a:noFill/>
          </a:ln>
        </p:spPr>
        <p:txBody>
          <a:bodyPr spcFirstLastPara="1" wrap="square" lIns="121900" tIns="60933" rIns="121900" bIns="60933" anchor="t" anchorCtr="0">
            <a:noAutofit/>
          </a:bodyPr>
          <a:lstStyle/>
          <a:p>
            <a:pPr marL="0" marR="0" lvl="0" indent="0" algn="l" defTabSz="457200" rtl="0" eaLnBrk="1" fontAlgn="auto" latinLnBrk="0" hangingPunct="1">
              <a:lnSpc>
                <a:spcPct val="100000"/>
              </a:lnSpc>
              <a:spcBef>
                <a:spcPts val="0"/>
              </a:spcBef>
              <a:spcAft>
                <a:spcPts val="0"/>
              </a:spcAft>
              <a:buClr>
                <a:srgbClr val="007DBA"/>
              </a:buClr>
              <a:buSzPts val="1400"/>
              <a:buFontTx/>
              <a:buNone/>
              <a:tabLst/>
              <a:defRPr/>
            </a:pPr>
            <a:r>
              <a:rPr kumimoji="0" lang="en-GB" sz="2400" b="1" i="0" u="none" strike="noStrike" kern="1200" cap="none" spc="0" normalizeH="0" baseline="0" noProof="0">
                <a:ln>
                  <a:noFill/>
                </a:ln>
                <a:solidFill>
                  <a:srgbClr val="FFFFFF"/>
                </a:solidFill>
                <a:effectLst/>
                <a:uLnTx/>
                <a:uFillTx/>
                <a:latin typeface="Arial"/>
                <a:ea typeface="+mn-ea"/>
                <a:cs typeface="+mn-cs"/>
              </a:rPr>
              <a:t>Sixth Assessment Report</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g11fb2f023d2_0_490"/>
          <p:cNvSpPr txBox="1"/>
          <p:nvPr/>
        </p:nvSpPr>
        <p:spPr>
          <a:xfrm>
            <a:off x="353068" y="424167"/>
            <a:ext cx="4317200" cy="415600"/>
          </a:xfrm>
          <a:prstGeom prst="rect">
            <a:avLst/>
          </a:prstGeom>
          <a:noFill/>
          <a:ln>
            <a:noFill/>
          </a:ln>
        </p:spPr>
        <p:txBody>
          <a:bodyPr spcFirstLastPara="1" wrap="square" lIns="121900" tIns="60933" rIns="121900" bIns="60933" anchor="t" anchorCtr="0">
            <a:noAutofit/>
          </a:bodyPr>
          <a:lstStyle/>
          <a:p>
            <a:pPr marL="0" marR="0" lvl="0" indent="0" algn="l" defTabSz="457200" rtl="0" eaLnBrk="1" fontAlgn="auto" latinLnBrk="0" hangingPunct="1">
              <a:lnSpc>
                <a:spcPct val="100000"/>
              </a:lnSpc>
              <a:spcBef>
                <a:spcPts val="0"/>
              </a:spcBef>
              <a:spcAft>
                <a:spcPts val="0"/>
              </a:spcAft>
              <a:buClr>
                <a:srgbClr val="007DBA"/>
              </a:buClr>
              <a:buSzPts val="1000"/>
              <a:buFontTx/>
              <a:buNone/>
              <a:tabLst/>
              <a:defRPr/>
            </a:pPr>
            <a:r>
              <a:rPr kumimoji="0" lang="en-GB" sz="1200" b="0" i="0" u="none" strike="noStrike" kern="1200" cap="none" spc="0" normalizeH="0" baseline="0" noProof="0">
                <a:ln>
                  <a:noFill/>
                </a:ln>
                <a:solidFill>
                  <a:srgbClr val="FFFFFF"/>
                </a:solidFill>
                <a:effectLst/>
                <a:uLnTx/>
                <a:uFillTx/>
                <a:latin typeface="Arial Narrow"/>
                <a:ea typeface="Arial Narrow"/>
                <a:cs typeface="Arial Narrow"/>
                <a:sym typeface="Arial Narrow"/>
              </a:rPr>
              <a:t>WORKING GROUP III – MITIGATION OF CLIMATE CHANGE</a:t>
            </a:r>
            <a:endParaRPr kumimoji="0" sz="1733" b="0" i="0" u="none" strike="noStrike" kern="1200" cap="none" spc="0" normalizeH="0" baseline="0" noProof="0">
              <a:ln>
                <a:noFill/>
              </a:ln>
              <a:solidFill>
                <a:srgbClr val="000000"/>
              </a:solidFill>
              <a:effectLst/>
              <a:uLnTx/>
              <a:uFillTx/>
              <a:latin typeface="Arial"/>
              <a:ea typeface="+mn-ea"/>
              <a:cs typeface="+mn-cs"/>
            </a:endParaRPr>
          </a:p>
        </p:txBody>
      </p:sp>
      <p:pic>
        <p:nvPicPr>
          <p:cNvPr id="115" name="Google Shape;115;g11fb2f023d2_0_490"/>
          <p:cNvPicPr preferRelativeResize="0"/>
          <p:nvPr/>
        </p:nvPicPr>
        <p:blipFill rotWithShape="1">
          <a:blip r:embed="rId4">
            <a:alphaModFix/>
          </a:blip>
          <a:srcRect/>
          <a:stretch/>
        </p:blipFill>
        <p:spPr>
          <a:xfrm>
            <a:off x="7759488" y="177635"/>
            <a:ext cx="4317112" cy="779955"/>
          </a:xfrm>
          <a:prstGeom prst="rect">
            <a:avLst/>
          </a:prstGeom>
          <a:noFill/>
          <a:ln>
            <a:noFill/>
          </a:ln>
        </p:spPr>
      </p:pic>
      <p:sp>
        <p:nvSpPr>
          <p:cNvPr id="116" name="Google Shape;116;g11fb2f023d2_0_490"/>
          <p:cNvSpPr txBox="1"/>
          <p:nvPr/>
        </p:nvSpPr>
        <p:spPr>
          <a:xfrm>
            <a:off x="7080004" y="6647187"/>
            <a:ext cx="4969200" cy="210800"/>
          </a:xfrm>
          <a:prstGeom prst="rect">
            <a:avLst/>
          </a:prstGeom>
          <a:noFill/>
          <a:ln>
            <a:noFill/>
          </a:ln>
        </p:spPr>
        <p:txBody>
          <a:bodyPr spcFirstLastPara="1" wrap="square" lIns="0" tIns="0" rIns="0" bIns="0" anchor="t" anchorCtr="0">
            <a:noAutofit/>
          </a:bodyPr>
          <a:lstStyle/>
          <a:p>
            <a:pPr marL="0" marR="0" lvl="0" indent="0" algn="r" defTabSz="457200" rtl="0" eaLnBrk="1" fontAlgn="auto" latinLnBrk="0" hangingPunct="1">
              <a:lnSpc>
                <a:spcPct val="150000"/>
              </a:lnSpc>
              <a:spcBef>
                <a:spcPts val="0"/>
              </a:spcBef>
              <a:spcAft>
                <a:spcPts val="0"/>
              </a:spcAft>
              <a:buClr>
                <a:srgbClr val="FFFFFF"/>
              </a:buClr>
              <a:buSzPts val="900"/>
              <a:buFontTx/>
              <a:buNone/>
              <a:tabLst/>
              <a:defRPr/>
            </a:pPr>
            <a:r>
              <a:rPr kumimoji="0" lang="en-GB" sz="1067" b="1" i="0" u="none" strike="noStrike" kern="1200" cap="none" spc="0" normalizeH="0" baseline="0" noProof="0">
                <a:ln>
                  <a:noFill/>
                </a:ln>
                <a:solidFill>
                  <a:srgbClr val="FFFFFF"/>
                </a:solidFill>
                <a:effectLst/>
                <a:uLnTx/>
                <a:uFillTx/>
                <a:latin typeface="Arial"/>
                <a:ea typeface="+mn-ea"/>
                <a:cs typeface="+mn-cs"/>
              </a:rPr>
              <a:t>[</a:t>
            </a:r>
            <a:r>
              <a:rPr kumimoji="0" lang="en-GB" sz="1067" b="1" i="0" u="none" strike="noStrike" kern="1200" cap="none" spc="0" normalizeH="0" baseline="0" noProof="0">
                <a:ln>
                  <a:noFill/>
                </a:ln>
                <a:solidFill>
                  <a:srgbClr val="FFFFFF"/>
                </a:solidFill>
                <a:effectLst/>
                <a:uLnTx/>
                <a:uFillTx/>
                <a:latin typeface="Arial"/>
                <a:ea typeface="Arial"/>
                <a:cs typeface="Arial"/>
                <a:sym typeface="Arial"/>
              </a:rPr>
              <a:t>Matt Bridgestock, Director and Architect at John Gilbert Architects]</a:t>
            </a:r>
            <a:endParaRPr kumimoji="0" sz="1067" b="1" i="0" u="none" strike="noStrike" kern="120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DD442-B7FB-45A2-95CE-6EB4FBB53100}"/>
              </a:ext>
            </a:extLst>
          </p:cNvPr>
          <p:cNvSpPr>
            <a:spLocks noGrp="1"/>
          </p:cNvSpPr>
          <p:nvPr>
            <p:ph type="ctrTitle"/>
          </p:nvPr>
        </p:nvSpPr>
        <p:spPr>
          <a:xfrm>
            <a:off x="292819" y="51169"/>
            <a:ext cx="9439941" cy="812000"/>
          </a:xfrm>
          <a:solidFill>
            <a:srgbClr val="F6F6F6"/>
          </a:solidFill>
        </p:spPr>
        <p:txBody>
          <a:bodyPr/>
          <a:lstStyle/>
          <a:p>
            <a:pPr>
              <a:buNone/>
            </a:pPr>
            <a:r>
              <a:rPr lang="en-US" dirty="0"/>
              <a:t>Illustrative Mitigation Pathways (IMPs) =&gt; </a:t>
            </a:r>
            <a:br>
              <a:rPr lang="en-US" dirty="0"/>
            </a:br>
            <a:r>
              <a:rPr lang="en-US" sz="2000" b="0" i="1" dirty="0"/>
              <a:t>There are many ways to achieve net zero … with benefits and risks to each.</a:t>
            </a:r>
            <a:endParaRPr lang="en-US" b="0" i="1" dirty="0"/>
          </a:p>
        </p:txBody>
      </p:sp>
      <p:pic>
        <p:nvPicPr>
          <p:cNvPr id="6" name="Picture 5" descr="Chart, histogram&#10;&#10;Description automatically generated">
            <a:extLst>
              <a:ext uri="{FF2B5EF4-FFF2-40B4-BE49-F238E27FC236}">
                <a16:creationId xmlns:a16="http://schemas.microsoft.com/office/drawing/2014/main" id="{E7F5DA89-B3BE-4433-834A-BD486B267A27}"/>
              </a:ext>
            </a:extLst>
          </p:cNvPr>
          <p:cNvPicPr>
            <a:picLocks noChangeAspect="1"/>
          </p:cNvPicPr>
          <p:nvPr/>
        </p:nvPicPr>
        <p:blipFill rotWithShape="1">
          <a:blip r:embed="rId2"/>
          <a:srcRect t="50397"/>
          <a:stretch/>
        </p:blipFill>
        <p:spPr>
          <a:xfrm>
            <a:off x="1" y="1564231"/>
            <a:ext cx="8679244" cy="2726267"/>
          </a:xfrm>
          <a:prstGeom prst="rect">
            <a:avLst/>
          </a:prstGeom>
        </p:spPr>
      </p:pic>
      <p:pic>
        <p:nvPicPr>
          <p:cNvPr id="8" name="Picture 7" descr="Chart, histogram&#10;&#10;Description automatically generated">
            <a:extLst>
              <a:ext uri="{FF2B5EF4-FFF2-40B4-BE49-F238E27FC236}">
                <a16:creationId xmlns:a16="http://schemas.microsoft.com/office/drawing/2014/main" id="{BAC2E604-21C6-487A-A2B3-6079683554E3}"/>
              </a:ext>
            </a:extLst>
          </p:cNvPr>
          <p:cNvPicPr>
            <a:picLocks noChangeAspect="1"/>
          </p:cNvPicPr>
          <p:nvPr/>
        </p:nvPicPr>
        <p:blipFill rotWithShape="1">
          <a:blip r:embed="rId2"/>
          <a:srcRect l="52205" t="1494" b="48903"/>
          <a:stretch/>
        </p:blipFill>
        <p:spPr>
          <a:xfrm>
            <a:off x="8415308" y="1507784"/>
            <a:ext cx="4148233" cy="2726267"/>
          </a:xfrm>
          <a:prstGeom prst="rect">
            <a:avLst/>
          </a:prstGeom>
        </p:spPr>
      </p:pic>
      <p:pic>
        <p:nvPicPr>
          <p:cNvPr id="10" name="Picture 9" descr="Chart&#10;&#10;Description automatically generated with low confidence">
            <a:extLst>
              <a:ext uri="{FF2B5EF4-FFF2-40B4-BE49-F238E27FC236}">
                <a16:creationId xmlns:a16="http://schemas.microsoft.com/office/drawing/2014/main" id="{D5DBBFB9-A403-4E1C-9922-85A5E4898295}"/>
              </a:ext>
            </a:extLst>
          </p:cNvPr>
          <p:cNvPicPr>
            <a:picLocks noChangeAspect="1"/>
          </p:cNvPicPr>
          <p:nvPr/>
        </p:nvPicPr>
        <p:blipFill rotWithShape="1">
          <a:blip r:embed="rId3"/>
          <a:srcRect t="58194"/>
          <a:stretch/>
        </p:blipFill>
        <p:spPr>
          <a:xfrm>
            <a:off x="-5093" y="4504268"/>
            <a:ext cx="8784277" cy="2325513"/>
          </a:xfrm>
          <a:prstGeom prst="rect">
            <a:avLst/>
          </a:prstGeom>
        </p:spPr>
      </p:pic>
      <p:pic>
        <p:nvPicPr>
          <p:cNvPr id="12" name="Picture 11" descr="Chart&#10;&#10;Description automatically generated with low confidence">
            <a:extLst>
              <a:ext uri="{FF2B5EF4-FFF2-40B4-BE49-F238E27FC236}">
                <a16:creationId xmlns:a16="http://schemas.microsoft.com/office/drawing/2014/main" id="{581CF3CB-E20C-460B-AA4F-6D9E9FDA5E5D}"/>
              </a:ext>
            </a:extLst>
          </p:cNvPr>
          <p:cNvPicPr>
            <a:picLocks noChangeAspect="1"/>
          </p:cNvPicPr>
          <p:nvPr/>
        </p:nvPicPr>
        <p:blipFill rotWithShape="1">
          <a:blip r:embed="rId3"/>
          <a:srcRect l="52777" t="9882" b="49732"/>
          <a:stretch/>
        </p:blipFill>
        <p:spPr>
          <a:xfrm>
            <a:off x="8481306" y="4492977"/>
            <a:ext cx="4148235" cy="2246488"/>
          </a:xfrm>
          <a:prstGeom prst="rect">
            <a:avLst/>
          </a:prstGeom>
        </p:spPr>
      </p:pic>
      <p:sp>
        <p:nvSpPr>
          <p:cNvPr id="13" name="TextBox 12">
            <a:extLst>
              <a:ext uri="{FF2B5EF4-FFF2-40B4-BE49-F238E27FC236}">
                <a16:creationId xmlns:a16="http://schemas.microsoft.com/office/drawing/2014/main" id="{86AF8C5C-A05A-4BC5-8488-1D1B2DAB5A61}"/>
              </a:ext>
            </a:extLst>
          </p:cNvPr>
          <p:cNvSpPr txBox="1"/>
          <p:nvPr/>
        </p:nvSpPr>
        <p:spPr>
          <a:xfrm>
            <a:off x="104105" y="1223939"/>
            <a:ext cx="2355132"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PRIMARY ENERGY</a:t>
            </a:r>
          </a:p>
        </p:txBody>
      </p:sp>
      <p:sp>
        <p:nvSpPr>
          <p:cNvPr id="14" name="TextBox 13">
            <a:extLst>
              <a:ext uri="{FF2B5EF4-FFF2-40B4-BE49-F238E27FC236}">
                <a16:creationId xmlns:a16="http://schemas.microsoft.com/office/drawing/2014/main" id="{1E1BD115-5555-496A-8952-99514A8F838D}"/>
              </a:ext>
            </a:extLst>
          </p:cNvPr>
          <p:cNvSpPr txBox="1"/>
          <p:nvPr/>
        </p:nvSpPr>
        <p:spPr>
          <a:xfrm>
            <a:off x="105593" y="4287793"/>
            <a:ext cx="2402028"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GHG EMISSIONS</a:t>
            </a:r>
          </a:p>
        </p:txBody>
      </p:sp>
      <p:sp>
        <p:nvSpPr>
          <p:cNvPr id="15" name="Arrow: Right 14">
            <a:extLst>
              <a:ext uri="{FF2B5EF4-FFF2-40B4-BE49-F238E27FC236}">
                <a16:creationId xmlns:a16="http://schemas.microsoft.com/office/drawing/2014/main" id="{E55B256E-C3E5-47C9-B3EC-15A7D5F457C4}"/>
              </a:ext>
            </a:extLst>
          </p:cNvPr>
          <p:cNvSpPr/>
          <p:nvPr/>
        </p:nvSpPr>
        <p:spPr>
          <a:xfrm rot="7083819">
            <a:off x="5295251" y="2135617"/>
            <a:ext cx="1148824" cy="65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Arrow: Right 15">
            <a:extLst>
              <a:ext uri="{FF2B5EF4-FFF2-40B4-BE49-F238E27FC236}">
                <a16:creationId xmlns:a16="http://schemas.microsoft.com/office/drawing/2014/main" id="{0A5079B2-AD48-45D5-B093-4612B822ABF7}"/>
              </a:ext>
            </a:extLst>
          </p:cNvPr>
          <p:cNvSpPr/>
          <p:nvPr/>
        </p:nvSpPr>
        <p:spPr>
          <a:xfrm rot="7083819">
            <a:off x="7282096" y="2135619"/>
            <a:ext cx="1148824" cy="65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2AD1E04C-45C7-4B61-BA2A-0DB11758A220}"/>
              </a:ext>
            </a:extLst>
          </p:cNvPr>
          <p:cNvSpPr txBox="1"/>
          <p:nvPr/>
        </p:nvSpPr>
        <p:spPr>
          <a:xfrm>
            <a:off x="5569444" y="1460584"/>
            <a:ext cx="159370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C68AC"/>
                </a:solidFill>
                <a:effectLst/>
                <a:uLnTx/>
                <a:uFillTx/>
                <a:latin typeface="Arial"/>
                <a:ea typeface="+mn-ea"/>
                <a:cs typeface="Arial"/>
                <a:sym typeface="Arial"/>
              </a:rPr>
              <a:t>Low Demand</a:t>
            </a:r>
          </a:p>
        </p:txBody>
      </p:sp>
      <p:sp>
        <p:nvSpPr>
          <p:cNvPr id="18" name="TextBox 17">
            <a:extLst>
              <a:ext uri="{FF2B5EF4-FFF2-40B4-BE49-F238E27FC236}">
                <a16:creationId xmlns:a16="http://schemas.microsoft.com/office/drawing/2014/main" id="{6C2BA4F2-F9C6-41E7-8644-9F50FFA8269D}"/>
              </a:ext>
            </a:extLst>
          </p:cNvPr>
          <p:cNvSpPr txBox="1"/>
          <p:nvPr/>
        </p:nvSpPr>
        <p:spPr>
          <a:xfrm>
            <a:off x="7586220" y="1435427"/>
            <a:ext cx="159370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C68AC"/>
                </a:solidFill>
                <a:effectLst/>
                <a:uLnTx/>
                <a:uFillTx/>
                <a:latin typeface="Arial"/>
                <a:ea typeface="+mn-ea"/>
                <a:cs typeface="Arial"/>
                <a:sym typeface="Arial"/>
              </a:rPr>
              <a:t>Sustainability</a:t>
            </a:r>
          </a:p>
        </p:txBody>
      </p:sp>
      <p:sp>
        <p:nvSpPr>
          <p:cNvPr id="19" name="Arrow: Right 18">
            <a:extLst>
              <a:ext uri="{FF2B5EF4-FFF2-40B4-BE49-F238E27FC236}">
                <a16:creationId xmlns:a16="http://schemas.microsoft.com/office/drawing/2014/main" id="{3748E1B2-28EB-405C-92A6-8676D818A38A}"/>
              </a:ext>
            </a:extLst>
          </p:cNvPr>
          <p:cNvSpPr/>
          <p:nvPr/>
        </p:nvSpPr>
        <p:spPr>
          <a:xfrm rot="7083819">
            <a:off x="3354805" y="1750417"/>
            <a:ext cx="1148824" cy="65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D8855B4D-DE67-46B2-9577-089D51DC110F}"/>
              </a:ext>
            </a:extLst>
          </p:cNvPr>
          <p:cNvSpPr txBox="1"/>
          <p:nvPr/>
        </p:nvSpPr>
        <p:spPr>
          <a:xfrm>
            <a:off x="3628999" y="1142126"/>
            <a:ext cx="150233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C68AC"/>
                </a:solidFill>
                <a:effectLst/>
                <a:uLnTx/>
                <a:uFillTx/>
                <a:latin typeface="Arial"/>
                <a:ea typeface="+mn-ea"/>
                <a:cs typeface="Arial"/>
                <a:sym typeface="Arial"/>
              </a:rPr>
              <a:t>Renewables</a:t>
            </a:r>
          </a:p>
        </p:txBody>
      </p:sp>
      <p:sp>
        <p:nvSpPr>
          <p:cNvPr id="21" name="Arrow: Right 20">
            <a:extLst>
              <a:ext uri="{FF2B5EF4-FFF2-40B4-BE49-F238E27FC236}">
                <a16:creationId xmlns:a16="http://schemas.microsoft.com/office/drawing/2014/main" id="{8412BD6C-301B-4B5D-8798-9C1CC6E1957D}"/>
              </a:ext>
            </a:extLst>
          </p:cNvPr>
          <p:cNvSpPr/>
          <p:nvPr/>
        </p:nvSpPr>
        <p:spPr>
          <a:xfrm rot="7083819">
            <a:off x="2097615" y="1378657"/>
            <a:ext cx="1148824" cy="65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7E9023A8-DD79-42F1-A5C8-33D6D1084E37}"/>
              </a:ext>
            </a:extLst>
          </p:cNvPr>
          <p:cNvSpPr txBox="1"/>
          <p:nvPr/>
        </p:nvSpPr>
        <p:spPr>
          <a:xfrm>
            <a:off x="2519911" y="819527"/>
            <a:ext cx="3695242"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C68AC"/>
                </a:solidFill>
                <a:effectLst/>
                <a:uLnTx/>
                <a:uFillTx/>
                <a:latin typeface="Arial"/>
                <a:ea typeface="+mn-ea"/>
                <a:cs typeface="Arial"/>
                <a:sym typeface="Arial"/>
              </a:rPr>
              <a:t>Negative Emissions technologies</a:t>
            </a:r>
          </a:p>
        </p:txBody>
      </p:sp>
      <p:sp>
        <p:nvSpPr>
          <p:cNvPr id="23" name="TextBox 22">
            <a:extLst>
              <a:ext uri="{FF2B5EF4-FFF2-40B4-BE49-F238E27FC236}">
                <a16:creationId xmlns:a16="http://schemas.microsoft.com/office/drawing/2014/main" id="{B4D4905B-1564-4DCB-AF2A-0B5483FFFBA4}"/>
              </a:ext>
            </a:extLst>
          </p:cNvPr>
          <p:cNvSpPr txBox="1"/>
          <p:nvPr/>
        </p:nvSpPr>
        <p:spPr>
          <a:xfrm>
            <a:off x="10297539" y="6611779"/>
            <a:ext cx="1894461"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charset="0"/>
                <a:ea typeface="+mn-ea"/>
                <a:cs typeface="Arial" charset="0"/>
              </a:rPr>
              <a:t>Credit: Keywan </a:t>
            </a:r>
            <a:r>
              <a:rPr kumimoji="0" lang="en-US" sz="1000" b="0" i="0" u="none" strike="noStrike" kern="1200" cap="none" spc="0" normalizeH="0" baseline="0" noProof="0" dirty="0" err="1">
                <a:ln>
                  <a:noFill/>
                </a:ln>
                <a:solidFill>
                  <a:srgbClr val="FFFFFF">
                    <a:lumMod val="50000"/>
                  </a:srgbClr>
                </a:solidFill>
                <a:effectLst/>
                <a:uLnTx/>
                <a:uFillTx/>
                <a:latin typeface="Arial" charset="0"/>
                <a:ea typeface="+mn-ea"/>
                <a:cs typeface="Arial" charset="0"/>
              </a:rPr>
              <a:t>Riahi</a:t>
            </a:r>
            <a:r>
              <a:rPr kumimoji="0" lang="en-US" sz="1000" b="0" i="0" u="none" strike="noStrike" kern="1200" cap="none" spc="0" normalizeH="0" baseline="0" noProof="0" dirty="0">
                <a:ln>
                  <a:noFill/>
                </a:ln>
                <a:solidFill>
                  <a:srgbClr val="FFFFFF">
                    <a:lumMod val="50000"/>
                  </a:srgbClr>
                </a:solidFill>
                <a:effectLst/>
                <a:uLnTx/>
                <a:uFillTx/>
                <a:latin typeface="Arial" charset="0"/>
                <a:ea typeface="+mn-ea"/>
                <a:cs typeface="Arial" charset="0"/>
              </a:rPr>
              <a:t> (IIASA)</a:t>
            </a:r>
          </a:p>
        </p:txBody>
      </p:sp>
      <p:sp>
        <p:nvSpPr>
          <p:cNvPr id="2" name="Arrow: Right 1">
            <a:extLst>
              <a:ext uri="{FF2B5EF4-FFF2-40B4-BE49-F238E27FC236}">
                <a16:creationId xmlns:a16="http://schemas.microsoft.com/office/drawing/2014/main" id="{68113DC3-E9C0-0E6A-BB84-27968E97ABCC}"/>
              </a:ext>
            </a:extLst>
          </p:cNvPr>
          <p:cNvSpPr/>
          <p:nvPr/>
        </p:nvSpPr>
        <p:spPr>
          <a:xfrm rot="7083819">
            <a:off x="9266982" y="1531057"/>
            <a:ext cx="1148824" cy="650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C1F5A8-1278-DBC5-7001-986EBE2703A7}"/>
              </a:ext>
            </a:extLst>
          </p:cNvPr>
          <p:cNvSpPr txBox="1"/>
          <p:nvPr/>
        </p:nvSpPr>
        <p:spPr>
          <a:xfrm>
            <a:off x="10297539" y="788062"/>
            <a:ext cx="2192570" cy="954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C68AC"/>
                </a:solidFill>
                <a:effectLst/>
                <a:uLnTx/>
                <a:uFillTx/>
                <a:latin typeface="Arial"/>
                <a:ea typeface="+mn-ea"/>
                <a:cs typeface="Arial"/>
                <a:sym typeface="Arial"/>
              </a:rPr>
              <a:t>Negative Emissions technologies</a:t>
            </a:r>
          </a:p>
        </p:txBody>
      </p:sp>
    </p:spTree>
    <p:extLst>
      <p:ext uri="{BB962C8B-B14F-4D97-AF65-F5344CB8AC3E}">
        <p14:creationId xmlns:p14="http://schemas.microsoft.com/office/powerpoint/2010/main" val="26865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19" grpId="0" animBg="1"/>
      <p:bldP spid="20" grpId="0"/>
      <p:bldP spid="21" grpId="0" animBg="1"/>
      <p:bldP spid="22" grpId="0"/>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1f953c4efd_3_187"/>
          <p:cNvSpPr/>
          <p:nvPr/>
        </p:nvSpPr>
        <p:spPr>
          <a:xfrm>
            <a:off x="-348767" y="2959100"/>
            <a:ext cx="12959856" cy="5003784"/>
          </a:xfrm>
          <a:prstGeom prst="flowChartTerminator">
            <a:avLst/>
          </a:prstGeom>
          <a:solidFill>
            <a:srgbClr val="003466"/>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g11f953c4efd_3_187"/>
          <p:cNvSpPr/>
          <p:nvPr/>
        </p:nvSpPr>
        <p:spPr>
          <a:xfrm rot="10397908">
            <a:off x="-217480" y="-819441"/>
            <a:ext cx="12561648" cy="2978287"/>
          </a:xfrm>
          <a:custGeom>
            <a:avLst/>
            <a:gdLst/>
            <a:ahLst/>
            <a:cxnLst/>
            <a:rect l="l" t="t" r="r" b="b"/>
            <a:pathLst>
              <a:path w="9356866" h="2133057" extrusionOk="0">
                <a:moveTo>
                  <a:pt x="9356866" y="0"/>
                </a:moveTo>
                <a:lnTo>
                  <a:pt x="9104555" y="2133057"/>
                </a:lnTo>
                <a:lnTo>
                  <a:pt x="0" y="1056117"/>
                </a:lnTo>
                <a:lnTo>
                  <a:pt x="124923" y="0"/>
                </a:lnTo>
                <a:close/>
              </a:path>
            </a:pathLst>
          </a:custGeom>
          <a:solidFill>
            <a:srgbClr val="5492CD"/>
          </a:solidFill>
          <a:ln>
            <a:noFill/>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a:ea typeface="Arial"/>
                <a:cs typeface="Arial"/>
                <a:sym typeface="Arial"/>
              </a:rPr>
              <a:t> </a:t>
            </a: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g11f953c4efd_3_187"/>
          <p:cNvSpPr txBox="1">
            <a:spLocks noGrp="1"/>
          </p:cNvSpPr>
          <p:nvPr>
            <p:ph type="ctrTitle"/>
          </p:nvPr>
        </p:nvSpPr>
        <p:spPr>
          <a:xfrm>
            <a:off x="339100" y="106267"/>
            <a:ext cx="6067200" cy="2395600"/>
          </a:xfrm>
          <a:prstGeom prst="rect">
            <a:avLst/>
          </a:prstGeom>
          <a:noFill/>
          <a:ln>
            <a:noFill/>
          </a:ln>
        </p:spPr>
        <p:txBody>
          <a:bodyPr spcFirstLastPara="1" vert="horz" wrap="square" lIns="0" tIns="0" rIns="0" bIns="0" rtlCol="0" anchor="b" anchorCtr="0">
            <a:noAutofit/>
          </a:bodyPr>
          <a:lstStyle/>
          <a:p>
            <a:pPr algn="l">
              <a:lnSpc>
                <a:spcPct val="100000"/>
              </a:lnSpc>
              <a:buSzPts val="2200"/>
              <a:buNone/>
            </a:pPr>
            <a:r>
              <a:rPr lang="en-GB" sz="3067" b="0"/>
              <a:t>There are options available </a:t>
            </a:r>
            <a:r>
              <a:rPr lang="en-GB" sz="3067"/>
              <a:t>now</a:t>
            </a:r>
            <a:r>
              <a:rPr lang="en-GB" sz="3067" b="0"/>
              <a:t> in every sector that can at least </a:t>
            </a:r>
            <a:r>
              <a:rPr lang="en-GB" sz="3067"/>
              <a:t>halve</a:t>
            </a:r>
            <a:r>
              <a:rPr lang="en-GB" sz="3067" b="0"/>
              <a:t> emissions by 2030</a:t>
            </a:r>
            <a:endParaRPr sz="3067" b="0"/>
          </a:p>
        </p:txBody>
      </p:sp>
      <p:sp>
        <p:nvSpPr>
          <p:cNvPr id="290" name="Google Shape;290;g11f953c4efd_3_187"/>
          <p:cNvSpPr txBox="1"/>
          <p:nvPr/>
        </p:nvSpPr>
        <p:spPr>
          <a:xfrm>
            <a:off x="13580963" y="1790217"/>
            <a:ext cx="246400"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91" name="Google Shape;291;g11f953c4efd_3_187"/>
          <p:cNvSpPr txBox="1"/>
          <p:nvPr/>
        </p:nvSpPr>
        <p:spPr>
          <a:xfrm>
            <a:off x="13449699" y="3625498"/>
            <a:ext cx="1744800" cy="1846990"/>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67" b="0" i="1" u="none" strike="noStrike" kern="1200" cap="none" spc="0" normalizeH="0" baseline="0" noProof="0">
                <a:ln>
                  <a:noFill/>
                </a:ln>
                <a:solidFill>
                  <a:srgbClr val="C00000"/>
                </a:solidFill>
                <a:effectLst/>
                <a:uLnTx/>
                <a:uFillTx/>
                <a:latin typeface="Arial"/>
                <a:ea typeface="Arial"/>
                <a:cs typeface="Arial"/>
                <a:sym typeface="Arial"/>
              </a:rPr>
              <a:t>Move/scale shape based on amount of text to maximize photo space</a:t>
            </a: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92" name="Google Shape;292;g11f953c4efd_3_187"/>
          <p:cNvSpPr txBox="1"/>
          <p:nvPr/>
        </p:nvSpPr>
        <p:spPr>
          <a:xfrm>
            <a:off x="13272304" y="1774785"/>
            <a:ext cx="246400"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93" name="Google Shape;293;g11f953c4efd_3_187"/>
          <p:cNvSpPr txBox="1"/>
          <p:nvPr/>
        </p:nvSpPr>
        <p:spPr>
          <a:xfrm>
            <a:off x="13143880" y="0"/>
            <a:ext cx="1972000" cy="985023"/>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67" b="0" i="1" u="none" strike="noStrike" kern="1200" cap="none" spc="0" normalizeH="0" baseline="0" noProof="0">
                <a:ln>
                  <a:noFill/>
                </a:ln>
                <a:solidFill>
                  <a:srgbClr val="C00000"/>
                </a:solidFill>
                <a:effectLst/>
                <a:uLnTx/>
                <a:uFillTx/>
                <a:latin typeface="Arial"/>
                <a:ea typeface="Arial"/>
                <a:cs typeface="Arial"/>
                <a:sym typeface="Arial"/>
              </a:rPr>
              <a:t>Switch to blue logo for contrast when necessary</a:t>
            </a: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294" name="Google Shape;294;g11f953c4efd_3_187"/>
          <p:cNvPicPr preferRelativeResize="0"/>
          <p:nvPr/>
        </p:nvPicPr>
        <p:blipFill rotWithShape="1">
          <a:blip r:embed="rId3">
            <a:alphaModFix/>
          </a:blip>
          <a:srcRect/>
          <a:stretch/>
        </p:blipFill>
        <p:spPr>
          <a:xfrm>
            <a:off x="7759488" y="177635"/>
            <a:ext cx="4317112" cy="779955"/>
          </a:xfrm>
          <a:prstGeom prst="rect">
            <a:avLst/>
          </a:prstGeom>
          <a:noFill/>
          <a:ln>
            <a:noFill/>
          </a:ln>
        </p:spPr>
      </p:pic>
      <p:grpSp>
        <p:nvGrpSpPr>
          <p:cNvPr id="295" name="Google Shape;295;g11f953c4efd_3_187"/>
          <p:cNvGrpSpPr/>
          <p:nvPr/>
        </p:nvGrpSpPr>
        <p:grpSpPr>
          <a:xfrm>
            <a:off x="473800" y="4174500"/>
            <a:ext cx="1330400" cy="1433600"/>
            <a:chOff x="355350" y="3130875"/>
            <a:chExt cx="997800" cy="1075200"/>
          </a:xfrm>
        </p:grpSpPr>
        <p:sp>
          <p:nvSpPr>
            <p:cNvPr id="296" name="Google Shape;296;g11f953c4efd_3_187"/>
            <p:cNvSpPr/>
            <p:nvPr/>
          </p:nvSpPr>
          <p:spPr>
            <a:xfrm>
              <a:off x="355350"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297" name="Google Shape;297;g11f953c4efd_3_187"/>
            <p:cNvPicPr preferRelativeResize="0"/>
            <p:nvPr/>
          </p:nvPicPr>
          <p:blipFill rotWithShape="1">
            <a:blip r:embed="rId4">
              <a:alphaModFix/>
            </a:blip>
            <a:srcRect l="10286" t="-4842" r="11010" b="15985"/>
            <a:stretch/>
          </p:blipFill>
          <p:spPr>
            <a:xfrm>
              <a:off x="461588" y="3225188"/>
              <a:ext cx="785325" cy="886574"/>
            </a:xfrm>
            <a:prstGeom prst="rect">
              <a:avLst/>
            </a:prstGeom>
            <a:noFill/>
            <a:ln>
              <a:noFill/>
            </a:ln>
          </p:spPr>
        </p:pic>
      </p:grpSp>
      <p:sp>
        <p:nvSpPr>
          <p:cNvPr id="298" name="Google Shape;298;g11f953c4efd_3_187"/>
          <p:cNvSpPr txBox="1"/>
          <p:nvPr/>
        </p:nvSpPr>
        <p:spPr>
          <a:xfrm>
            <a:off x="245400" y="5667200"/>
            <a:ext cx="17872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Energy</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grpSp>
        <p:nvGrpSpPr>
          <p:cNvPr id="299" name="Google Shape;299;g11f953c4efd_3_187"/>
          <p:cNvGrpSpPr/>
          <p:nvPr/>
        </p:nvGrpSpPr>
        <p:grpSpPr>
          <a:xfrm>
            <a:off x="2368967" y="4174500"/>
            <a:ext cx="1330400" cy="1433600"/>
            <a:chOff x="1776725" y="3130875"/>
            <a:chExt cx="997800" cy="1075200"/>
          </a:xfrm>
        </p:grpSpPr>
        <p:sp>
          <p:nvSpPr>
            <p:cNvPr id="300" name="Google Shape;300;g11f953c4efd_3_187"/>
            <p:cNvSpPr/>
            <p:nvPr/>
          </p:nvSpPr>
          <p:spPr>
            <a:xfrm>
              <a:off x="177672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1" name="Google Shape;301;g11f953c4efd_3_187"/>
            <p:cNvPicPr preferRelativeResize="0"/>
            <p:nvPr/>
          </p:nvPicPr>
          <p:blipFill rotWithShape="1">
            <a:blip r:embed="rId5">
              <a:alphaModFix/>
            </a:blip>
            <a:srcRect t="-6325" r="6235" b="18103"/>
            <a:stretch/>
          </p:blipFill>
          <p:spPr>
            <a:xfrm>
              <a:off x="1882975" y="3299025"/>
              <a:ext cx="785300" cy="738901"/>
            </a:xfrm>
            <a:prstGeom prst="rect">
              <a:avLst/>
            </a:prstGeom>
            <a:noFill/>
            <a:ln>
              <a:noFill/>
            </a:ln>
          </p:spPr>
        </p:pic>
      </p:grpSp>
      <p:sp>
        <p:nvSpPr>
          <p:cNvPr id="302" name="Google Shape;302;g11f953c4efd_3_187"/>
          <p:cNvSpPr txBox="1"/>
          <p:nvPr/>
        </p:nvSpPr>
        <p:spPr>
          <a:xfrm>
            <a:off x="2048167" y="5667200"/>
            <a:ext cx="19720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Land use</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grpSp>
        <p:nvGrpSpPr>
          <p:cNvPr id="303" name="Google Shape;303;g11f953c4efd_3_187"/>
          <p:cNvGrpSpPr/>
          <p:nvPr/>
        </p:nvGrpSpPr>
        <p:grpSpPr>
          <a:xfrm>
            <a:off x="10448367" y="4174500"/>
            <a:ext cx="1330400" cy="1433600"/>
            <a:chOff x="7836275" y="3130875"/>
            <a:chExt cx="997800" cy="1075200"/>
          </a:xfrm>
        </p:grpSpPr>
        <p:sp>
          <p:nvSpPr>
            <p:cNvPr id="304" name="Google Shape;304;g11f953c4efd_3_187"/>
            <p:cNvSpPr/>
            <p:nvPr/>
          </p:nvSpPr>
          <p:spPr>
            <a:xfrm>
              <a:off x="783627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5" name="Google Shape;305;g11f953c4efd_3_187"/>
            <p:cNvPicPr preferRelativeResize="0"/>
            <p:nvPr/>
          </p:nvPicPr>
          <p:blipFill rotWithShape="1">
            <a:blip r:embed="rId6">
              <a:alphaModFix/>
            </a:blip>
            <a:srcRect l="5864" t="6537" b="6528"/>
            <a:stretch/>
          </p:blipFill>
          <p:spPr>
            <a:xfrm>
              <a:off x="7942525" y="3305875"/>
              <a:ext cx="785300" cy="725200"/>
            </a:xfrm>
            <a:prstGeom prst="rect">
              <a:avLst/>
            </a:prstGeom>
            <a:noFill/>
            <a:ln>
              <a:noFill/>
            </a:ln>
          </p:spPr>
        </p:pic>
      </p:grpSp>
      <p:sp>
        <p:nvSpPr>
          <p:cNvPr id="306" name="Google Shape;306;g11f953c4efd_3_187"/>
          <p:cNvSpPr txBox="1"/>
          <p:nvPr/>
        </p:nvSpPr>
        <p:spPr>
          <a:xfrm>
            <a:off x="10219967" y="5667200"/>
            <a:ext cx="17872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Transport</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sp>
        <p:nvSpPr>
          <p:cNvPr id="307" name="Google Shape;307;g11f953c4efd_3_187"/>
          <p:cNvSpPr/>
          <p:nvPr/>
        </p:nvSpPr>
        <p:spPr>
          <a:xfrm>
            <a:off x="6338933"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8" name="Google Shape;308;g11f953c4efd_3_187"/>
          <p:cNvPicPr preferRelativeResize="0"/>
          <p:nvPr/>
        </p:nvPicPr>
        <p:blipFill rotWithShape="1">
          <a:blip r:embed="rId7">
            <a:alphaModFix/>
          </a:blip>
          <a:srcRect l="17058" t="9395" r="13737" b="26690"/>
          <a:stretch/>
        </p:blipFill>
        <p:spPr>
          <a:xfrm>
            <a:off x="6508067" y="4382471"/>
            <a:ext cx="1047067" cy="966928"/>
          </a:xfrm>
          <a:prstGeom prst="rect">
            <a:avLst/>
          </a:prstGeom>
          <a:noFill/>
          <a:ln>
            <a:noFill/>
          </a:ln>
        </p:spPr>
      </p:pic>
      <p:sp>
        <p:nvSpPr>
          <p:cNvPr id="309" name="Google Shape;309;g11f953c4efd_3_187"/>
          <p:cNvSpPr txBox="1"/>
          <p:nvPr/>
        </p:nvSpPr>
        <p:spPr>
          <a:xfrm>
            <a:off x="6110533" y="5667200"/>
            <a:ext cx="17872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Urban</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sp>
        <p:nvSpPr>
          <p:cNvPr id="310" name="Google Shape;310;g11f953c4efd_3_187"/>
          <p:cNvSpPr/>
          <p:nvPr/>
        </p:nvSpPr>
        <p:spPr>
          <a:xfrm>
            <a:off x="8326500"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11" name="Google Shape;311;g11f953c4efd_3_187"/>
          <p:cNvPicPr preferRelativeResize="0"/>
          <p:nvPr/>
        </p:nvPicPr>
        <p:blipFill rotWithShape="1">
          <a:blip r:embed="rId8">
            <a:alphaModFix/>
          </a:blip>
          <a:srcRect l="8592" r="2825" b="18200"/>
          <a:stretch/>
        </p:blipFill>
        <p:spPr>
          <a:xfrm>
            <a:off x="8397334" y="4342422"/>
            <a:ext cx="1188733" cy="1097759"/>
          </a:xfrm>
          <a:prstGeom prst="rect">
            <a:avLst/>
          </a:prstGeom>
          <a:noFill/>
          <a:ln>
            <a:noFill/>
          </a:ln>
        </p:spPr>
      </p:pic>
      <p:sp>
        <p:nvSpPr>
          <p:cNvPr id="312" name="Google Shape;312;g11f953c4efd_3_187"/>
          <p:cNvSpPr txBox="1"/>
          <p:nvPr/>
        </p:nvSpPr>
        <p:spPr>
          <a:xfrm>
            <a:off x="8098100" y="5667200"/>
            <a:ext cx="17872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Buildings</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sp>
        <p:nvSpPr>
          <p:cNvPr id="313" name="Google Shape;313;g11f953c4efd_3_187"/>
          <p:cNvSpPr/>
          <p:nvPr/>
        </p:nvSpPr>
        <p:spPr>
          <a:xfrm>
            <a:off x="4400151" y="4174500"/>
            <a:ext cx="1330400" cy="14336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14" name="Google Shape;314;g11f953c4efd_3_187"/>
          <p:cNvPicPr preferRelativeResize="0"/>
          <p:nvPr/>
        </p:nvPicPr>
        <p:blipFill rotWithShape="1">
          <a:blip r:embed="rId9">
            <a:alphaModFix/>
          </a:blip>
          <a:srcRect l="10247" r="11049" b="16065"/>
          <a:stretch/>
        </p:blipFill>
        <p:spPr>
          <a:xfrm>
            <a:off x="4541801" y="4332950"/>
            <a:ext cx="1047100" cy="1116701"/>
          </a:xfrm>
          <a:prstGeom prst="rect">
            <a:avLst/>
          </a:prstGeom>
          <a:noFill/>
          <a:ln>
            <a:noFill/>
          </a:ln>
        </p:spPr>
      </p:pic>
      <p:sp>
        <p:nvSpPr>
          <p:cNvPr id="315" name="Google Shape;315;g11f953c4efd_3_187"/>
          <p:cNvSpPr txBox="1"/>
          <p:nvPr/>
        </p:nvSpPr>
        <p:spPr>
          <a:xfrm>
            <a:off x="4171751" y="5667200"/>
            <a:ext cx="17872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Industry</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sp>
        <p:nvSpPr>
          <p:cNvPr id="316" name="Google Shape;316;g11f953c4efd_3_187"/>
          <p:cNvSpPr/>
          <p:nvPr/>
        </p:nvSpPr>
        <p:spPr>
          <a:xfrm>
            <a:off x="5379784" y="2263051"/>
            <a:ext cx="1330400" cy="1433600"/>
          </a:xfrm>
          <a:prstGeom prst="ellipse">
            <a:avLst/>
          </a:prstGeom>
          <a:solidFill>
            <a:srgbClr val="C9DAF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17" name="Google Shape;317;g11f953c4efd_3_187"/>
          <p:cNvPicPr preferRelativeResize="0"/>
          <p:nvPr/>
        </p:nvPicPr>
        <p:blipFill rotWithShape="1">
          <a:blip r:embed="rId10">
            <a:alphaModFix/>
          </a:blip>
          <a:srcRect l="25528" t="14573" r="26773" b="35449"/>
          <a:stretch/>
        </p:blipFill>
        <p:spPr>
          <a:xfrm>
            <a:off x="5583585" y="2496384"/>
            <a:ext cx="922799" cy="966933"/>
          </a:xfrm>
          <a:prstGeom prst="rect">
            <a:avLst/>
          </a:prstGeom>
          <a:noFill/>
          <a:ln>
            <a:noFill/>
          </a:ln>
        </p:spPr>
      </p:pic>
      <p:sp>
        <p:nvSpPr>
          <p:cNvPr id="318" name="Google Shape;318;g11f953c4efd_3_187"/>
          <p:cNvSpPr txBox="1"/>
          <p:nvPr/>
        </p:nvSpPr>
        <p:spPr>
          <a:xfrm>
            <a:off x="6598933" y="3184900"/>
            <a:ext cx="3816400" cy="635968"/>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white"/>
                </a:solidFill>
                <a:effectLst/>
                <a:uLnTx/>
                <a:uFillTx/>
                <a:latin typeface="Calibri"/>
                <a:ea typeface="+mn-ea"/>
                <a:cs typeface="+mn-cs"/>
              </a:rPr>
              <a:t>Demand and services</a:t>
            </a:r>
            <a:endParaRPr kumimoji="0" sz="1733" b="0" i="0" u="none" strike="noStrike" kern="1200" cap="none" spc="0" normalizeH="0" baseline="0" noProof="0">
              <a:ln>
                <a:noFill/>
              </a:ln>
              <a:solidFill>
                <a:prstClr val="white"/>
              </a:solidFill>
              <a:effectLst/>
              <a:uLnTx/>
              <a:uFillTx/>
              <a:latin typeface="Calibri"/>
              <a:ea typeface="+mn-ea"/>
              <a:cs typeface="+mn-cs"/>
            </a:endParaRPr>
          </a:p>
        </p:txBody>
      </p:sp>
      <p:grpSp>
        <p:nvGrpSpPr>
          <p:cNvPr id="319" name="Google Shape;319;g11f953c4efd_3_187"/>
          <p:cNvGrpSpPr/>
          <p:nvPr/>
        </p:nvGrpSpPr>
        <p:grpSpPr>
          <a:xfrm>
            <a:off x="-3141783" y="3832300"/>
            <a:ext cx="1330400" cy="1433600"/>
            <a:chOff x="-2356337" y="2874225"/>
            <a:chExt cx="997800" cy="1075200"/>
          </a:xfrm>
        </p:grpSpPr>
        <p:sp>
          <p:nvSpPr>
            <p:cNvPr id="320" name="Google Shape;320;g11f953c4efd_3_187"/>
            <p:cNvSpPr/>
            <p:nvPr/>
          </p:nvSpPr>
          <p:spPr>
            <a:xfrm>
              <a:off x="-2356337" y="2874225"/>
              <a:ext cx="997800" cy="1075200"/>
            </a:xfrm>
            <a:prstGeom prst="ellipse">
              <a:avLst/>
            </a:prstGeom>
            <a:solidFill>
              <a:srgbClr val="C9DAF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21" name="Google Shape;321;g11f953c4efd_3_187"/>
            <p:cNvPicPr preferRelativeResize="0"/>
            <p:nvPr/>
          </p:nvPicPr>
          <p:blipFill rotWithShape="1">
            <a:blip r:embed="rId11">
              <a:alphaModFix/>
            </a:blip>
            <a:srcRect l="13483" t="-4559" r="13476" b="15161"/>
            <a:stretch/>
          </p:blipFill>
          <p:spPr>
            <a:xfrm>
              <a:off x="-2250100" y="2931225"/>
              <a:ext cx="785325" cy="961200"/>
            </a:xfrm>
            <a:prstGeom prst="rect">
              <a:avLst/>
            </a:prstGeom>
            <a:noFill/>
            <a:ln>
              <a:noFill/>
            </a:ln>
          </p:spPr>
        </p:pic>
      </p:grpSp>
      <p:sp>
        <p:nvSpPr>
          <p:cNvPr id="322" name="Google Shape;322;g11f953c4efd_3_187"/>
          <p:cNvSpPr txBox="1"/>
          <p:nvPr/>
        </p:nvSpPr>
        <p:spPr>
          <a:xfrm>
            <a:off x="-4326733" y="5374767"/>
            <a:ext cx="1787200" cy="1025753"/>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33" b="1" i="0" u="none" strike="noStrike" kern="1200" cap="none" spc="0" normalizeH="0" baseline="0" noProof="0">
                <a:ln>
                  <a:noFill/>
                </a:ln>
                <a:solidFill>
                  <a:prstClr val="black"/>
                </a:solidFill>
                <a:effectLst/>
                <a:uLnTx/>
                <a:uFillTx/>
                <a:latin typeface="Calibri"/>
                <a:ea typeface="+mn-ea"/>
                <a:cs typeface="+mn-cs"/>
              </a:rPr>
              <a:t>Energy efficiency</a:t>
            </a:r>
            <a:endParaRPr kumimoji="0" sz="1733" b="0" i="0" u="none" strike="noStrike" kern="1200" cap="none" spc="0" normalizeH="0" baseline="0" noProof="0">
              <a:ln>
                <a:noFill/>
              </a:ln>
              <a:solidFill>
                <a:prstClr val="black"/>
              </a:solidFill>
              <a:effectLst/>
              <a:uLnTx/>
              <a:uFillTx/>
              <a:latin typeface="Calibri"/>
              <a:ea typeface="+mn-ea"/>
              <a:cs typeface="+mn-cs"/>
            </a:endParaRPr>
          </a:p>
        </p:txBody>
      </p:sp>
      <p:grpSp>
        <p:nvGrpSpPr>
          <p:cNvPr id="323" name="Google Shape;323;g11f953c4efd_3_187"/>
          <p:cNvGrpSpPr/>
          <p:nvPr/>
        </p:nvGrpSpPr>
        <p:grpSpPr>
          <a:xfrm>
            <a:off x="-4805449" y="3816733"/>
            <a:ext cx="1330400" cy="1433600"/>
            <a:chOff x="-3604087" y="2862550"/>
            <a:chExt cx="997800" cy="1075200"/>
          </a:xfrm>
        </p:grpSpPr>
        <p:sp>
          <p:nvSpPr>
            <p:cNvPr id="324" name="Google Shape;324;g11f953c4efd_3_187"/>
            <p:cNvSpPr/>
            <p:nvPr/>
          </p:nvSpPr>
          <p:spPr>
            <a:xfrm>
              <a:off x="-3604087" y="2862550"/>
              <a:ext cx="997800" cy="1075200"/>
            </a:xfrm>
            <a:prstGeom prst="ellipse">
              <a:avLst/>
            </a:prstGeom>
            <a:solidFill>
              <a:srgbClr val="C9DAF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25" name="Google Shape;325;g11f953c4efd_3_187"/>
            <p:cNvPicPr preferRelativeResize="0"/>
            <p:nvPr/>
          </p:nvPicPr>
          <p:blipFill rotWithShape="1">
            <a:blip r:embed="rId12">
              <a:alphaModFix/>
            </a:blip>
            <a:srcRect l="9150" t="-6576" r="9150" b="14342"/>
            <a:stretch/>
          </p:blipFill>
          <p:spPr>
            <a:xfrm>
              <a:off x="-3550962" y="2896917"/>
              <a:ext cx="891550" cy="1006467"/>
            </a:xfrm>
            <a:prstGeom prst="rect">
              <a:avLst/>
            </a:prstGeom>
            <a:noFill/>
            <a:ln>
              <a:noFill/>
            </a:ln>
          </p:spPr>
        </p:pic>
      </p:grpSp>
    </p:spTree>
    <p:extLst>
      <p:ext uri="{BB962C8B-B14F-4D97-AF65-F5344CB8AC3E}">
        <p14:creationId xmlns:p14="http://schemas.microsoft.com/office/powerpoint/2010/main" val="313555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8A2AC6-B895-4F0D-A76E-D23C85AC9B89}"/>
              </a:ext>
            </a:extLst>
          </p:cNvPr>
          <p:cNvSpPr>
            <a:spLocks noGrp="1"/>
          </p:cNvSpPr>
          <p:nvPr>
            <p:ph type="ctrTitle"/>
          </p:nvPr>
        </p:nvSpPr>
        <p:spPr/>
        <p:txBody>
          <a:bodyPr/>
          <a:lstStyle/>
          <a:p>
            <a:endParaRPr lang="en-US"/>
          </a:p>
        </p:txBody>
      </p:sp>
      <p:pic>
        <p:nvPicPr>
          <p:cNvPr id="9" name="Picture 8">
            <a:extLst>
              <a:ext uri="{FF2B5EF4-FFF2-40B4-BE49-F238E27FC236}">
                <a16:creationId xmlns:a16="http://schemas.microsoft.com/office/drawing/2014/main" id="{4BC66092-E6BA-4F61-B6ED-4728088D9DCB}"/>
              </a:ext>
            </a:extLst>
          </p:cNvPr>
          <p:cNvPicPr>
            <a:picLocks noChangeAspect="1"/>
          </p:cNvPicPr>
          <p:nvPr/>
        </p:nvPicPr>
        <p:blipFill rotWithShape="1">
          <a:blip r:embed="rId2"/>
          <a:srcRect l="6554" t="54379" r="10084" b="21419"/>
          <a:stretch/>
        </p:blipFill>
        <p:spPr>
          <a:xfrm>
            <a:off x="153681" y="961853"/>
            <a:ext cx="10163416" cy="165975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33DD93F-2606-4975-BF67-0D6B16F1F836}"/>
              </a:ext>
            </a:extLst>
          </p:cNvPr>
          <p:cNvPicPr>
            <a:picLocks noChangeAspect="1"/>
          </p:cNvPicPr>
          <p:nvPr/>
        </p:nvPicPr>
        <p:blipFill rotWithShape="1">
          <a:blip r:embed="rId3"/>
          <a:srcRect l="6521" t="21024" r="10117" b="8174"/>
          <a:stretch/>
        </p:blipFill>
        <p:spPr>
          <a:xfrm>
            <a:off x="406400" y="1941442"/>
            <a:ext cx="10163416" cy="4855599"/>
          </a:xfrm>
          <a:prstGeom prst="rect">
            <a:avLst/>
          </a:prstGeom>
          <a:effectLst>
            <a:outerShdw blurRad="50800" dist="38100" dir="13500000" algn="br" rotWithShape="0">
              <a:prstClr val="black">
                <a:alpha val="40000"/>
              </a:prstClr>
            </a:outerShdw>
          </a:effectLst>
        </p:spPr>
      </p:pic>
      <p:pic>
        <p:nvPicPr>
          <p:cNvPr id="17" name="Picture 16">
            <a:extLst>
              <a:ext uri="{FF2B5EF4-FFF2-40B4-BE49-F238E27FC236}">
                <a16:creationId xmlns:a16="http://schemas.microsoft.com/office/drawing/2014/main" id="{39278E4B-0DA8-4DF3-B2D6-D20F9A45D24A}"/>
              </a:ext>
            </a:extLst>
          </p:cNvPr>
          <p:cNvPicPr>
            <a:picLocks noChangeAspect="1"/>
          </p:cNvPicPr>
          <p:nvPr/>
        </p:nvPicPr>
        <p:blipFill rotWithShape="1">
          <a:blip r:embed="rId4"/>
          <a:srcRect l="6347" t="52560" r="11305" b="29877"/>
          <a:stretch/>
        </p:blipFill>
        <p:spPr>
          <a:xfrm>
            <a:off x="1823499" y="5396285"/>
            <a:ext cx="10039848" cy="1204512"/>
          </a:xfrm>
          <a:prstGeom prst="rect">
            <a:avLst/>
          </a:prstGeom>
          <a:effectLst>
            <a:outerShdw blurRad="50800" dist="38100" dir="10800000" sx="101000" sy="101000" algn="r" rotWithShape="0">
              <a:prstClr val="black">
                <a:alpha val="40000"/>
              </a:prstClr>
            </a:outerShdw>
          </a:effectLst>
        </p:spPr>
      </p:pic>
      <p:pic>
        <p:nvPicPr>
          <p:cNvPr id="15" name="Picture 14">
            <a:extLst>
              <a:ext uri="{FF2B5EF4-FFF2-40B4-BE49-F238E27FC236}">
                <a16:creationId xmlns:a16="http://schemas.microsoft.com/office/drawing/2014/main" id="{75791EE3-29F0-418F-BFBD-CA0FD10BD07A}"/>
              </a:ext>
            </a:extLst>
          </p:cNvPr>
          <p:cNvPicPr>
            <a:picLocks noChangeAspect="1"/>
          </p:cNvPicPr>
          <p:nvPr/>
        </p:nvPicPr>
        <p:blipFill rotWithShape="1">
          <a:blip r:embed="rId5"/>
          <a:srcRect l="6173" t="20407" r="10465" b="52850"/>
          <a:stretch/>
        </p:blipFill>
        <p:spPr>
          <a:xfrm>
            <a:off x="153681" y="2975000"/>
            <a:ext cx="10163416" cy="183410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1660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body" idx="1"/>
          </p:nvPr>
        </p:nvSpPr>
        <p:spPr>
          <a:xfrm>
            <a:off x="5732980" y="546409"/>
            <a:ext cx="6133671" cy="5422876"/>
          </a:xfrm>
          <a:prstGeom prst="rect">
            <a:avLst/>
          </a:prstGeom>
          <a:noFill/>
          <a:ln>
            <a:noFill/>
          </a:ln>
        </p:spPr>
        <p:txBody>
          <a:bodyPr spcFirstLastPara="1" vert="horz" wrap="square" lIns="243833" tIns="60933" rIns="121900" bIns="60933" rtlCol="0" anchor="ctr" anchorCtr="0">
            <a:noAutofit/>
          </a:bodyPr>
          <a:lstStyle/>
          <a:p>
            <a:pPr marL="304793" indent="0"/>
            <a:r>
              <a:rPr lang="en-US" sz="2800" dirty="0"/>
              <a:t>In developed countries, technological, social, business (model) innovations for </a:t>
            </a:r>
            <a:r>
              <a:rPr lang="en-US" sz="2800" b="1" dirty="0">
                <a:solidFill>
                  <a:srgbClr val="FFC000"/>
                </a:solidFill>
              </a:rPr>
              <a:t>re</a:t>
            </a:r>
            <a:r>
              <a:rPr lang="en-US" sz="2800" b="1" dirty="0"/>
              <a:t>thinking</a:t>
            </a:r>
            <a:r>
              <a:rPr lang="en-US" sz="2800" dirty="0"/>
              <a:t> and </a:t>
            </a:r>
            <a:r>
              <a:rPr lang="en-US" sz="2800" b="1" dirty="0">
                <a:solidFill>
                  <a:srgbClr val="FFC000"/>
                </a:solidFill>
              </a:rPr>
              <a:t>re</a:t>
            </a:r>
            <a:r>
              <a:rPr lang="en-US" sz="2800" b="1" dirty="0"/>
              <a:t>structuring</a:t>
            </a:r>
            <a:r>
              <a:rPr lang="en-US" sz="2800" dirty="0"/>
              <a:t> existing urban space, </a:t>
            </a:r>
            <a:r>
              <a:rPr lang="en-US" sz="2800" b="1" dirty="0">
                <a:solidFill>
                  <a:srgbClr val="FFC000"/>
                </a:solidFill>
              </a:rPr>
              <a:t>re</a:t>
            </a:r>
            <a:r>
              <a:rPr lang="en-US" sz="2800" b="1" dirty="0"/>
              <a:t>purposing</a:t>
            </a:r>
            <a:r>
              <a:rPr lang="en-US" sz="2800" dirty="0"/>
              <a:t>, </a:t>
            </a:r>
            <a:r>
              <a:rPr lang="en-US" sz="2800" b="1" dirty="0">
                <a:solidFill>
                  <a:srgbClr val="FFC000"/>
                </a:solidFill>
              </a:rPr>
              <a:t>re</a:t>
            </a:r>
            <a:r>
              <a:rPr lang="en-US" sz="2800" b="1" dirty="0"/>
              <a:t>trofitting</a:t>
            </a:r>
            <a:r>
              <a:rPr lang="en-US" sz="2800" dirty="0"/>
              <a:t> and </a:t>
            </a:r>
            <a:r>
              <a:rPr lang="en-US" sz="2800" b="1" dirty="0">
                <a:solidFill>
                  <a:srgbClr val="FFC000"/>
                </a:solidFill>
              </a:rPr>
              <a:t>re</a:t>
            </a:r>
            <a:r>
              <a:rPr lang="en-US" sz="2800" b="1" dirty="0"/>
              <a:t>using</a:t>
            </a:r>
            <a:r>
              <a:rPr lang="en-US" sz="2800" dirty="0"/>
              <a:t> </a:t>
            </a:r>
            <a:r>
              <a:rPr lang="en-US" sz="2800" b="1" dirty="0">
                <a:solidFill>
                  <a:srgbClr val="FFC000"/>
                </a:solidFill>
              </a:rPr>
              <a:t>existing</a:t>
            </a:r>
            <a:r>
              <a:rPr lang="en-US" sz="2800" b="1" dirty="0"/>
              <a:t> </a:t>
            </a:r>
            <a:r>
              <a:rPr lang="en-US" sz="2800" dirty="0"/>
              <a:t>infrastructure, vehicle stocks and equipment rather having to build/produce new enable faster carbon neutrality and higher level of flexibility on the supply side, as well as a many synergies with local social and economic goals</a:t>
            </a:r>
          </a:p>
        </p:txBody>
      </p:sp>
      <p:pic>
        <p:nvPicPr>
          <p:cNvPr id="157" name="Google Shape;157;p3" descr="Diagram&#10;&#10;Description automatically generated"/>
          <p:cNvPicPr preferRelativeResize="0"/>
          <p:nvPr/>
        </p:nvPicPr>
        <p:blipFill rotWithShape="1">
          <a:blip r:embed="rId3">
            <a:alphaModFix/>
          </a:blip>
          <a:srcRect/>
          <a:stretch/>
        </p:blipFill>
        <p:spPr>
          <a:xfrm>
            <a:off x="455067" y="262963"/>
            <a:ext cx="4892967" cy="6332072"/>
          </a:xfrm>
          <a:prstGeom prst="rect">
            <a:avLst/>
          </a:prstGeom>
          <a:noFill/>
          <a:ln>
            <a:noFill/>
          </a:ln>
        </p:spPr>
      </p:pic>
      <p:sp>
        <p:nvSpPr>
          <p:cNvPr id="158" name="Google Shape;158;p3"/>
          <p:cNvSpPr txBox="1"/>
          <p:nvPr/>
        </p:nvSpPr>
        <p:spPr>
          <a:xfrm>
            <a:off x="455071" y="6630067"/>
            <a:ext cx="4724800" cy="1708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68750"/>
              </a:lnSpc>
              <a:spcBef>
                <a:spcPts val="0"/>
              </a:spcBef>
              <a:spcAft>
                <a:spcPts val="0"/>
              </a:spcAft>
              <a:buClr>
                <a:prstClr val="white"/>
              </a:buClr>
              <a:buSzPts val="800"/>
              <a:buFontTx/>
              <a:buNone/>
              <a:tabLst/>
              <a:defRPr/>
            </a:pPr>
            <a:r>
              <a:rPr kumimoji="0" lang="en-GB" sz="1067" b="0" i="0" u="none" strike="noStrike" kern="1200" cap="none" spc="0" normalizeH="0" baseline="0" noProof="0">
                <a:ln>
                  <a:noFill/>
                </a:ln>
                <a:solidFill>
                  <a:prstClr val="white"/>
                </a:solidFill>
                <a:effectLst/>
                <a:uLnTx/>
                <a:uFillTx/>
                <a:latin typeface="Calibri"/>
                <a:ea typeface="+mn-ea"/>
                <a:cs typeface="+mn-cs"/>
              </a:rPr>
              <a:t>[Matt Bridgestock, Director and Architect at John Gilbert Architects]</a:t>
            </a:r>
            <a:endParaRPr kumimoji="0" sz="1067"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68750"/>
              </a:lnSpc>
              <a:spcBef>
                <a:spcPts val="0"/>
              </a:spcBef>
              <a:spcAft>
                <a:spcPts val="0"/>
              </a:spcAft>
              <a:buClr>
                <a:prstClr val="white"/>
              </a:buClr>
              <a:buSzPts val="800"/>
              <a:buFontTx/>
              <a:buNone/>
              <a:tabLst/>
              <a:defRPr/>
            </a:pPr>
            <a:endParaRPr kumimoji="0" sz="1067" b="0" i="0" u="none" strike="noStrike" kern="1200" cap="none" spc="0" normalizeH="0" baseline="0" noProof="0">
              <a:ln>
                <a:noFill/>
              </a:ln>
              <a:solidFill>
                <a:prstClr val="white"/>
              </a:solidFill>
              <a:effectLst/>
              <a:uLnTx/>
              <a:uFillTx/>
              <a:latin typeface="Calibri"/>
              <a:ea typeface="+mn-ea"/>
              <a:cs typeface="+mn-cs"/>
            </a:endParaRPr>
          </a:p>
        </p:txBody>
      </p:sp>
      <p:pic>
        <p:nvPicPr>
          <p:cNvPr id="159" name="Google Shape;159;p3"/>
          <p:cNvPicPr preferRelativeResize="0"/>
          <p:nvPr/>
        </p:nvPicPr>
        <p:blipFill rotWithShape="1">
          <a:blip r:embed="rId4">
            <a:alphaModFix/>
          </a:blip>
          <a:srcRect l="-252779" t="-22306" r="-3599" b="-39218"/>
          <a:stretch/>
        </p:blipFill>
        <p:spPr>
          <a:xfrm>
            <a:off x="7454689" y="76035"/>
            <a:ext cx="4317111" cy="779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500"/>
                                        <p:tgtEl>
                                          <p:spTgt spid="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15C17F-D90C-83B3-2768-B868558E4874}"/>
              </a:ext>
            </a:extLst>
          </p:cNvPr>
          <p:cNvSpPr>
            <a:spLocks noGrp="1"/>
          </p:cNvSpPr>
          <p:nvPr>
            <p:ph type="ctrTitle"/>
          </p:nvPr>
        </p:nvSpPr>
        <p:spPr>
          <a:xfrm>
            <a:off x="79828" y="755025"/>
            <a:ext cx="11317514" cy="594804"/>
          </a:xfrm>
        </p:spPr>
        <p:txBody>
          <a:bodyPr/>
          <a:lstStyle/>
          <a:p>
            <a:pPr>
              <a:buNone/>
            </a:pPr>
            <a:r>
              <a:rPr lang="en-US" dirty="0">
                <a:solidFill>
                  <a:srgbClr val="00B0F0"/>
                </a:solidFill>
              </a:rPr>
              <a:t>The built environment is crucial for a carbon neutral future</a:t>
            </a:r>
          </a:p>
        </p:txBody>
      </p:sp>
      <p:pic>
        <p:nvPicPr>
          <p:cNvPr id="7" name="Google Shape;157;p3" descr="Diagram&#10;&#10;Description automatically generated">
            <a:extLst>
              <a:ext uri="{FF2B5EF4-FFF2-40B4-BE49-F238E27FC236}">
                <a16:creationId xmlns:a16="http://schemas.microsoft.com/office/drawing/2014/main" id="{85A4485E-EAD5-6D72-D47B-8947B5B30A00}"/>
              </a:ext>
            </a:extLst>
          </p:cNvPr>
          <p:cNvPicPr preferRelativeResize="0"/>
          <p:nvPr/>
        </p:nvPicPr>
        <p:blipFill rotWithShape="1">
          <a:blip r:embed="rId2">
            <a:alphaModFix/>
          </a:blip>
          <a:srcRect/>
          <a:stretch/>
        </p:blipFill>
        <p:spPr>
          <a:xfrm>
            <a:off x="246997" y="1447800"/>
            <a:ext cx="4062504" cy="5147235"/>
          </a:xfrm>
          <a:prstGeom prst="rect">
            <a:avLst/>
          </a:prstGeom>
          <a:noFill/>
          <a:ln>
            <a:noFill/>
          </a:ln>
        </p:spPr>
      </p:pic>
      <p:sp>
        <p:nvSpPr>
          <p:cNvPr id="8" name="Google Shape;404;g120f540a463_0_19">
            <a:extLst>
              <a:ext uri="{FF2B5EF4-FFF2-40B4-BE49-F238E27FC236}">
                <a16:creationId xmlns:a16="http://schemas.microsoft.com/office/drawing/2014/main" id="{F0762799-48E2-7B8D-2CCC-34FE3FB331AC}"/>
              </a:ext>
            </a:extLst>
          </p:cNvPr>
          <p:cNvSpPr txBox="1">
            <a:spLocks/>
          </p:cNvSpPr>
          <p:nvPr/>
        </p:nvSpPr>
        <p:spPr>
          <a:xfrm>
            <a:off x="4558357" y="1512249"/>
            <a:ext cx="7476099" cy="5548421"/>
          </a:xfrm>
          <a:prstGeom prst="rect">
            <a:avLst/>
          </a:prstGeom>
          <a:noFill/>
          <a:ln>
            <a:noFill/>
          </a:ln>
        </p:spPr>
        <p:txBody>
          <a:bodyPr spcFirstLastPara="1" vert="horz" wrap="square" lIns="0" tIns="0" rIns="0" bIns="0" rtlCol="0" anchor="t" anchorCtr="0">
            <a:noAutofit/>
          </a:bodyPr>
          <a:lstStyle>
            <a:lvl1pPr marL="257122" indent="-257122"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1pPr>
            <a:lvl2pPr marL="557097" indent="-214269"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2pPr>
            <a:lvl3pPr marL="857075"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3pPr>
            <a:lvl4pPr marL="1199903"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4pPr>
            <a:lvl5pPr marL="1542732"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5pPr>
            <a:lvl6pPr marL="1885562" indent="-171416"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6"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6"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6" algn="l" defTabSz="34283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Net zero energy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buildings are feasible in all climates and economic for almost all building types</a:t>
            </a:r>
          </a:p>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to this is maximised energy efficiency and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minimised energy and material demand</a:t>
            </a:r>
            <a:endParaRPr kumimoji="0" lang="en-GB" sz="2200" b="0" i="0" u="none" strike="noStrike" kern="1200" cap="none" spc="0" normalizeH="0" baseline="0" noProof="0" dirty="0">
              <a:ln>
                <a:noFill/>
              </a:ln>
              <a:solidFill>
                <a:srgbClr val="EEECE1"/>
              </a:solidFill>
              <a:effectLst/>
              <a:uLnTx/>
              <a:uFillTx/>
              <a:latin typeface="Arial" panose="020B0604020202020204" pitchFamily="34" charset="0"/>
              <a:ea typeface="+mn-ea"/>
              <a:cs typeface="Arial" panose="020B0604020202020204" pitchFamily="34" charset="0"/>
            </a:endParaRPr>
          </a:p>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This requires prioritisation of net zero energy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retrofit</a:t>
            </a: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and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repurposing</a:t>
            </a: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of existing building stocks and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repair</a:t>
            </a: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 of components over new ones, wherever applicable</a:t>
            </a:r>
          </a:p>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1" i="0" u="sng"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durable, long-life </a:t>
            </a: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buildings &amp; components, with warranties and accessible repair services</a:t>
            </a:r>
          </a:p>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0" i="0" u="none" strike="noStrike" kern="1200" cap="none" spc="0" normalizeH="0" baseline="0" noProof="0" dirty="0">
                <a:ln>
                  <a:noFill/>
                </a:ln>
                <a:solidFill>
                  <a:srgbClr val="434343"/>
                </a:solidFill>
                <a:effectLst/>
                <a:uLnTx/>
                <a:uFillTx/>
                <a:latin typeface="Arial" panose="020B0604020202020204" pitchFamily="34" charset="0"/>
                <a:ea typeface="+mn-ea"/>
                <a:cs typeface="Arial" panose="020B0604020202020204" pitchFamily="34" charset="0"/>
              </a:rPr>
              <a:t>Consideration of the substitution of high-emission materials, esp. cement and steel, by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bio-based materials</a:t>
            </a:r>
          </a:p>
          <a:p>
            <a:pPr marL="0" marR="0" lvl="0" indent="-457200" algn="l" defTabSz="342830" rtl="0" eaLnBrk="1" fontAlgn="auto" latinLnBrk="0" hangingPunct="1">
              <a:lnSpc>
                <a:spcPct val="100000"/>
              </a:lnSpc>
              <a:spcBef>
                <a:spcPts val="0"/>
              </a:spcBef>
              <a:spcAft>
                <a:spcPts val="600"/>
              </a:spcAft>
              <a:buClr>
                <a:srgbClr val="00B0F0"/>
              </a:buClr>
              <a:buSzPct val="100000"/>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Maximised use of bio-based materials and urban green infrastructure for </a:t>
            </a:r>
            <a:r>
              <a:rPr kumimoji="0" lang="en-GB" sz="2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Carbon capture and storage</a:t>
            </a:r>
          </a:p>
        </p:txBody>
      </p:sp>
    </p:spTree>
    <p:extLst>
      <p:ext uri="{BB962C8B-B14F-4D97-AF65-F5344CB8AC3E}">
        <p14:creationId xmlns:p14="http://schemas.microsoft.com/office/powerpoint/2010/main" val="37742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2_Office Theme">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Custom 1">
      <a:dk1>
        <a:srgbClr val="003466"/>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Custom 1">
      <a:dk1>
        <a:srgbClr val="003466"/>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3466"/>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E8FF7"/>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CSEP presentation template">
  <a:themeElements>
    <a:clrScheme name="Office-té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é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é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é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é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é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é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é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é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é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é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é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é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é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docProps/app.xml><?xml version="1.0" encoding="utf-8"?>
<Properties xmlns="http://schemas.openxmlformats.org/officeDocument/2006/extended-properties" xmlns:vt="http://schemas.openxmlformats.org/officeDocument/2006/docPropsVTypes">
  <Template/>
  <TotalTime>521</TotalTime>
  <Words>1056</Words>
  <Application>Microsoft Office PowerPoint</Application>
  <PresentationFormat>Widescreen</PresentationFormat>
  <Paragraphs>172</Paragraphs>
  <Slides>33</Slides>
  <Notes>13</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33</vt:i4>
      </vt:variant>
    </vt:vector>
  </HeadingPairs>
  <TitlesOfParts>
    <vt:vector size="58" baseType="lpstr">
      <vt:lpstr>ＭＳ Ｐゴシック</vt:lpstr>
      <vt:lpstr>ＭＳ Ｐゴシック</vt:lpstr>
      <vt:lpstr>Abadi</vt:lpstr>
      <vt:lpstr>Aptos</vt:lpstr>
      <vt:lpstr>Arial</vt:lpstr>
      <vt:lpstr>Arial Black</vt:lpstr>
      <vt:lpstr>Arial Narrow</vt:lpstr>
      <vt:lpstr>Calibri</vt:lpstr>
      <vt:lpstr>Cambria</vt:lpstr>
      <vt:lpstr>Noto Sans CJK KR Bold</vt:lpstr>
      <vt:lpstr>Oslo Sans Office</vt:lpstr>
      <vt:lpstr>Times New Roman</vt:lpstr>
      <vt:lpstr>WBVOO P+ Uberhand Text Pro</vt:lpstr>
      <vt:lpstr>Wingdings</vt:lpstr>
      <vt:lpstr>2_Office Theme</vt:lpstr>
      <vt:lpstr>Office Theme</vt:lpstr>
      <vt:lpstr>1_Office Theme</vt:lpstr>
      <vt:lpstr>3_Office Theme</vt:lpstr>
      <vt:lpstr>4_Office Theme</vt:lpstr>
      <vt:lpstr>3CSEP presentation template</vt:lpstr>
      <vt:lpstr>5_Office Theme</vt:lpstr>
      <vt:lpstr>2_Section Slides</vt:lpstr>
      <vt:lpstr>Content Slides</vt:lpstr>
      <vt:lpstr>6_Office Theme</vt:lpstr>
      <vt:lpstr>7_Office Theme</vt:lpstr>
      <vt:lpstr>Jim Skea, IPCC Chair  Diana Ürge-Vorsatz, IPCC Vice-Chair   Robert Vautard, Working Group I Co-Chair   Bart van den Hurk, Working Group II Co-Chair   Zinta Zommers, Working Group II Vice-Chair   Jan Sigurd Fuglestvedt, Working Group III Vice-Chair   Oliver Geden, Working Group III Vice-Chair   </vt:lpstr>
      <vt:lpstr>PowerPoint Presentation</vt:lpstr>
      <vt:lpstr>PowerPoint Presentation</vt:lpstr>
      <vt:lpstr>PowerPoint Presentation</vt:lpstr>
      <vt:lpstr>Illustrative Mitigation Pathways (IMPs) =&gt;  There are many ways to achieve net zero … with benefits and risks to each.</vt:lpstr>
      <vt:lpstr>There are options available now in every sector that can at least halve emissions by 2030</vt:lpstr>
      <vt:lpstr>PowerPoint Presentation</vt:lpstr>
      <vt:lpstr>PowerPoint Presentation</vt:lpstr>
      <vt:lpstr>The built environment is crucial for a carbon neutral future</vt:lpstr>
      <vt:lpstr>Mitigation options in urban areas</vt:lpstr>
      <vt:lpstr>Thank you for your attention</vt:lpstr>
      <vt:lpstr>PowerPoint Presentation</vt:lpstr>
      <vt:lpstr>PowerPoint Presentation</vt:lpstr>
      <vt:lpstr>PowerPoint Presentation</vt:lpstr>
      <vt:lpstr>PowerPoint Presentation</vt:lpstr>
      <vt:lpstr>The European Climate Mission – latvia focus area</vt:lpstr>
      <vt:lpstr>The European Climate Mission – latvia focus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Ermira Fida</dc:creator>
  <cp:lastModifiedBy>Ilze Bolšteina</cp:lastModifiedBy>
  <cp:revision>10</cp:revision>
  <dcterms:created xsi:type="dcterms:W3CDTF">2023-09-11T16:58:32Z</dcterms:created>
  <dcterms:modified xsi:type="dcterms:W3CDTF">2024-04-18T12:28:45Z</dcterms:modified>
</cp:coreProperties>
</file>